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9225F-939C-442A-8B5A-D2E14F2B1880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8C9FB-0C55-48E7-BC2E-191987E307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9225F-939C-442A-8B5A-D2E14F2B1880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8C9FB-0C55-48E7-BC2E-191987E307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9225F-939C-442A-8B5A-D2E14F2B1880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8C9FB-0C55-48E7-BC2E-191987E307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9225F-939C-442A-8B5A-D2E14F2B1880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8C9FB-0C55-48E7-BC2E-191987E307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9225F-939C-442A-8B5A-D2E14F2B1880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8C9FB-0C55-48E7-BC2E-191987E307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9225F-939C-442A-8B5A-D2E14F2B1880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8C9FB-0C55-48E7-BC2E-191987E307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9225F-939C-442A-8B5A-D2E14F2B1880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8C9FB-0C55-48E7-BC2E-191987E307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9225F-939C-442A-8B5A-D2E14F2B1880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8C9FB-0C55-48E7-BC2E-191987E307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9225F-939C-442A-8B5A-D2E14F2B1880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8C9FB-0C55-48E7-BC2E-191987E307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9225F-939C-442A-8B5A-D2E14F2B1880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8C9FB-0C55-48E7-BC2E-191987E3071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D9225F-939C-442A-8B5A-D2E14F2B1880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018C9FB-0C55-48E7-BC2E-191987E3071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8D9225F-939C-442A-8B5A-D2E14F2B1880}" type="datetimeFigureOut">
              <a:rPr lang="ru-RU" smtClean="0"/>
              <a:t>25.01.2024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018C9FB-0C55-48E7-BC2E-191987E3071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058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en-US" sz="6000" b="1" dirty="0" err="1" smtClean="0">
                <a:solidFill>
                  <a:schemeClr val="accent3">
                    <a:lumMod val="75000"/>
                  </a:schemeClr>
                </a:solidFill>
              </a:rPr>
              <a:t>Пожарная</a:t>
            </a:r>
            <a:r>
              <a:rPr lang="en-US" sz="60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sz="6000" b="1" dirty="0" err="1">
                <a:solidFill>
                  <a:schemeClr val="accent3">
                    <a:lumMod val="75000"/>
                  </a:schemeClr>
                </a:solidFill>
              </a:rPr>
              <a:t>безопасность</a:t>
            </a:r>
            <a:r>
              <a:rPr lang="en-US" sz="6000" b="1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ru-RU" sz="60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en-US" sz="6000" b="1" dirty="0" smtClean="0">
                <a:solidFill>
                  <a:schemeClr val="accent3">
                    <a:lumMod val="75000"/>
                  </a:schemeClr>
                </a:solidFill>
              </a:rPr>
              <a:t>в </a:t>
            </a:r>
            <a:r>
              <a:rPr lang="en-US" sz="6000" b="1" dirty="0" err="1" smtClean="0">
                <a:solidFill>
                  <a:schemeClr val="accent3">
                    <a:lumMod val="75000"/>
                  </a:schemeClr>
                </a:solidFill>
              </a:rPr>
              <a:t>быту</a:t>
            </a:r>
            <a:endParaRPr lang="ru-RU" sz="60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ctr">
              <a:buNone/>
            </a:pPr>
            <a:endParaRPr lang="ru-RU" sz="3500" b="1" dirty="0" smtClean="0"/>
          </a:p>
          <a:p>
            <a:pPr marL="0" indent="0" algn="ctr">
              <a:buNone/>
            </a:pPr>
            <a:r>
              <a:rPr lang="ru-RU" sz="3500" b="1" dirty="0" smtClean="0"/>
              <a:t>ОБЖ 8 класс</a:t>
            </a:r>
            <a:endParaRPr lang="ru-RU" sz="3500" b="1" dirty="0"/>
          </a:p>
          <a:p>
            <a:pPr marL="0" indent="0" algn="ctr">
              <a:buNone/>
            </a:pPr>
            <a:endParaRPr lang="ru-RU" sz="6000" b="1" dirty="0" smtClean="0"/>
          </a:p>
          <a:p>
            <a:pPr marL="0" indent="0" algn="ctr">
              <a:buNone/>
            </a:pP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33946462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209" t="24638" r="61542" b="24024"/>
          <a:stretch/>
        </p:blipFill>
        <p:spPr bwMode="auto">
          <a:xfrm>
            <a:off x="9654" y="0"/>
            <a:ext cx="9134346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34616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208" t="25121" r="61349" b="23671"/>
          <a:stretch/>
        </p:blipFill>
        <p:spPr bwMode="auto">
          <a:xfrm>
            <a:off x="0" y="0"/>
            <a:ext cx="9036496" cy="68133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825973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595" t="24154" r="61349" b="24155"/>
          <a:stretch/>
        </p:blipFill>
        <p:spPr bwMode="auto">
          <a:xfrm>
            <a:off x="1678" y="0"/>
            <a:ext cx="9142321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799611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595" t="24638" r="61349" b="23671"/>
          <a:stretch/>
        </p:blipFill>
        <p:spPr bwMode="auto">
          <a:xfrm>
            <a:off x="0" y="-1844"/>
            <a:ext cx="9144000" cy="68598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381803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208" t="24155" r="61349" b="23188"/>
          <a:stretch/>
        </p:blipFill>
        <p:spPr bwMode="auto">
          <a:xfrm>
            <a:off x="0" y="-3942"/>
            <a:ext cx="9144000" cy="69613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419697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595" t="24638" r="61155" b="23671"/>
          <a:stretch/>
        </p:blipFill>
        <p:spPr bwMode="auto">
          <a:xfrm>
            <a:off x="0" y="-2264"/>
            <a:ext cx="9144000" cy="68602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336269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402" t="25121" r="61349" b="2367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300183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402" t="25121" r="61542" b="2415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298272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402" t="24637" r="61542" b="2415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31431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209" t="24155" r="61155" b="23188"/>
          <a:stretch/>
        </p:blipFill>
        <p:spPr bwMode="auto">
          <a:xfrm>
            <a:off x="-25062" y="0"/>
            <a:ext cx="9169062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919305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1788" t="27053" r="61929" b="25604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555421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11015" t="24638" r="61155" b="22706"/>
          <a:stretch/>
        </p:blipFill>
        <p:spPr bwMode="auto">
          <a:xfrm>
            <a:off x="0" y="0"/>
            <a:ext cx="9144000" cy="69573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787228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015" t="24638" r="61155" b="22706"/>
          <a:stretch/>
        </p:blipFill>
        <p:spPr bwMode="auto">
          <a:xfrm>
            <a:off x="0" y="-10478"/>
            <a:ext cx="9144000" cy="686847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129431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208" t="25604" r="61156" b="24155"/>
          <a:stretch/>
        </p:blipFill>
        <p:spPr bwMode="auto">
          <a:xfrm>
            <a:off x="0" y="0"/>
            <a:ext cx="9144000" cy="68133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56317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2368" t="26570" r="62122" b="2654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30049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595" t="25121" r="61349" b="2512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77940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595" t="25604" r="61349" b="24638"/>
          <a:stretch/>
        </p:blipFill>
        <p:spPr bwMode="auto">
          <a:xfrm>
            <a:off x="-6356" y="0"/>
            <a:ext cx="9186867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018330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373" t="24155" r="61411" b="2463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471402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402" t="26087" r="61155" b="25121"/>
          <a:stretch/>
        </p:blipFill>
        <p:spPr bwMode="auto">
          <a:xfrm>
            <a:off x="-2540" y="0"/>
            <a:ext cx="914654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76806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595" t="25604" r="61155" b="24155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84573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11402" t="25120" r="61349" b="2560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983183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26</TotalTime>
  <Words>7</Words>
  <Application>Microsoft Office PowerPoint</Application>
  <PresentationFormat>Экран (4:3)</PresentationFormat>
  <Paragraphs>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</cp:revision>
  <dcterms:created xsi:type="dcterms:W3CDTF">2023-10-11T23:02:15Z</dcterms:created>
  <dcterms:modified xsi:type="dcterms:W3CDTF">2024-01-25T00:52:17Z</dcterms:modified>
</cp:coreProperties>
</file>