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67" r:id="rId5"/>
    <p:sldId id="270" r:id="rId6"/>
    <p:sldId id="271" r:id="rId7"/>
    <p:sldId id="272" r:id="rId8"/>
    <p:sldId id="279" r:id="rId9"/>
    <p:sldId id="273" r:id="rId10"/>
    <p:sldId id="274" r:id="rId11"/>
    <p:sldId id="275" r:id="rId12"/>
    <p:sldId id="276" r:id="rId13"/>
    <p:sldId id="277" r:id="rId14"/>
    <p:sldId id="278" r:id="rId15"/>
    <p:sldId id="282" r:id="rId16"/>
    <p:sldId id="284" r:id="rId17"/>
    <p:sldId id="285" r:id="rId18"/>
    <p:sldId id="286" r:id="rId19"/>
    <p:sldId id="287" r:id="rId20"/>
    <p:sldId id="288" r:id="rId21"/>
    <p:sldId id="290" r:id="rId22"/>
    <p:sldId id="268" r:id="rId23"/>
    <p:sldId id="280" r:id="rId24"/>
    <p:sldId id="269" r:id="rId25"/>
    <p:sldId id="283" r:id="rId26"/>
    <p:sldId id="291" r:id="rId27"/>
    <p:sldId id="292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595A5C"/>
    <a:srgbClr val="E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65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8AB1F-2BFE-4AE5-A211-7E0FA4750A52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09225D-EC85-449A-9D46-B88D12BD50BC}">
      <dgm:prSet phldrT="[Текст]" custT="1"/>
      <dgm:spPr>
        <a:solidFill>
          <a:srgbClr val="002060"/>
        </a:solidFill>
      </dgm:spPr>
      <dgm:t>
        <a:bodyPr vert="horz"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Безопасность жизнедеятельности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CDADCA-373A-4375-823E-12A66D0D8595}" type="parTrans" cxnId="{4E0296B4-3CC5-4CB5-AE65-6F0A7F0DB462}">
      <dgm:prSet/>
      <dgm:spPr/>
      <dgm:t>
        <a:bodyPr/>
        <a:lstStyle/>
        <a:p>
          <a:endParaRPr lang="ru-RU"/>
        </a:p>
      </dgm:t>
    </dgm:pt>
    <dgm:pt modelId="{373593C8-3480-488E-898D-ED41C3C94E71}" type="sibTrans" cxnId="{4E0296B4-3CC5-4CB5-AE65-6F0A7F0DB462}">
      <dgm:prSet/>
      <dgm:spPr/>
      <dgm:t>
        <a:bodyPr/>
        <a:lstStyle/>
        <a:p>
          <a:endParaRPr lang="ru-RU"/>
        </a:p>
      </dgm:t>
    </dgm:pt>
    <dgm:pt modelId="{D711C8ED-8E78-40CE-903E-AB12ADCEE652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Глобальная или международная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D01B5-C28F-4892-AD3D-62B7BD685DDA}" type="parTrans" cxnId="{AC7694DF-E668-49CB-B6DA-63B0EB5075F9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4DA6C35-A75E-4E57-AACA-7C9668EB37FD}" type="sibTrans" cxnId="{AC7694DF-E668-49CB-B6DA-63B0EB5075F9}">
      <dgm:prSet/>
      <dgm:spPr/>
      <dgm:t>
        <a:bodyPr/>
        <a:lstStyle/>
        <a:p>
          <a:endParaRPr lang="ru-RU"/>
        </a:p>
      </dgm:t>
    </dgm:pt>
    <dgm:pt modelId="{39DCF6B6-7745-469B-B509-3DD0AB4E1FF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Региональная</a:t>
          </a:r>
          <a:r>
            <a:rPr lang="ru-RU" sz="3200" dirty="0" smtClean="0"/>
            <a:t> </a:t>
          </a:r>
          <a:endParaRPr lang="ru-RU" sz="3200" dirty="0"/>
        </a:p>
      </dgm:t>
    </dgm:pt>
    <dgm:pt modelId="{C4828691-0768-489F-8FFC-8E59B3AB99D3}" type="parTrans" cxnId="{0142BC42-CDAE-4531-8009-E040A383E8E0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D1DCF13-1738-4F66-8E8B-560CA5D66C03}" type="sibTrans" cxnId="{0142BC42-CDAE-4531-8009-E040A383E8E0}">
      <dgm:prSet/>
      <dgm:spPr/>
      <dgm:t>
        <a:bodyPr/>
        <a:lstStyle/>
        <a:p>
          <a:endParaRPr lang="ru-RU"/>
        </a:p>
      </dgm:t>
    </dgm:pt>
    <dgm:pt modelId="{64701AD1-847E-4E51-B70C-9DFD0DD5118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</a:t>
          </a:r>
          <a:r>
            <a:rPr lang="ru-RU" sz="3200" dirty="0" smtClean="0"/>
            <a:t>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21E53-658F-4313-AE0F-C5B58DC46447}" type="parTrans" cxnId="{BABEDBAA-4F5E-4808-B3CA-0FB48762DB27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AF8C1FF-71B7-45CF-9BA5-5FD0480C329A}" type="sibTrans" cxnId="{BABEDBAA-4F5E-4808-B3CA-0FB48762DB27}">
      <dgm:prSet/>
      <dgm:spPr/>
      <dgm:t>
        <a:bodyPr/>
        <a:lstStyle/>
        <a:p>
          <a:endParaRPr lang="ru-RU"/>
        </a:p>
      </dgm:t>
    </dgm:pt>
    <dgm:pt modelId="{B68AC83E-A05A-47FC-9512-E22CDC73D54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Бытовая</a:t>
          </a:r>
          <a:r>
            <a:rPr lang="ru-RU" sz="3200" dirty="0" smtClean="0"/>
            <a:t>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35056D-59ED-4993-AE25-2E48173B094E}" type="parTrans" cxnId="{54601415-F555-42BC-9D74-B72BC42D4E13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F1B7F1A-D219-4826-B145-CC02BD87D8F8}" type="sibTrans" cxnId="{54601415-F555-42BC-9D74-B72BC42D4E13}">
      <dgm:prSet/>
      <dgm:spPr/>
      <dgm:t>
        <a:bodyPr/>
        <a:lstStyle/>
        <a:p>
          <a:endParaRPr lang="ru-RU"/>
        </a:p>
      </dgm:t>
    </dgm:pt>
    <dgm:pt modelId="{C9CBDBAE-6541-45F8-A09E-516452AAE55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Безопасность животного и растительного мира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14B65-A8E7-4A82-8C12-495E794B4AB4}" type="parTrans" cxnId="{A8174F6A-0B27-4229-BB11-A283508FB320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91652E0-0E42-4451-83AD-714FDF6C2755}" type="sibTrans" cxnId="{A8174F6A-0B27-4229-BB11-A283508FB320}">
      <dgm:prSet/>
      <dgm:spPr/>
      <dgm:t>
        <a:bodyPr/>
        <a:lstStyle/>
        <a:p>
          <a:endParaRPr lang="ru-RU"/>
        </a:p>
      </dgm:t>
    </dgm:pt>
    <dgm:pt modelId="{E6D054B6-43CB-42EB-B900-D887615DA10C}" type="pres">
      <dgm:prSet presAssocID="{9138AB1F-2BFE-4AE5-A211-7E0FA4750A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40820-EBF5-424D-BD53-3DA016B5E219}" type="pres">
      <dgm:prSet presAssocID="{6509225D-EC85-449A-9D46-B88D12BD50BC}" presName="root1" presStyleCnt="0"/>
      <dgm:spPr/>
    </dgm:pt>
    <dgm:pt modelId="{2FB66C3F-6EFC-4657-B7F1-E68A437D2F14}" type="pres">
      <dgm:prSet presAssocID="{6509225D-EC85-449A-9D46-B88D12BD50BC}" presName="LevelOneTextNode" presStyleLbl="node0" presStyleIdx="0" presStyleCnt="1" custLinFactNeighborY="7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9D001-62AE-4B49-8078-A9C2465465DA}" type="pres">
      <dgm:prSet presAssocID="{6509225D-EC85-449A-9D46-B88D12BD50BC}" presName="level2hierChild" presStyleCnt="0"/>
      <dgm:spPr/>
    </dgm:pt>
    <dgm:pt modelId="{43D0F33A-18A2-4906-B9B0-196222C441D9}" type="pres">
      <dgm:prSet presAssocID="{045D01B5-C28F-4892-AD3D-62B7BD685DDA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2BC63D4-5C69-425A-A8A1-373BEA2790C5}" type="pres">
      <dgm:prSet presAssocID="{045D01B5-C28F-4892-AD3D-62B7BD685DD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46234CC-45A3-44A1-8649-F426DC13F80E}" type="pres">
      <dgm:prSet presAssocID="{D711C8ED-8E78-40CE-903E-AB12ADCEE652}" presName="root2" presStyleCnt="0"/>
      <dgm:spPr/>
    </dgm:pt>
    <dgm:pt modelId="{80ED1DB9-E741-43E5-9BB9-99C952E171E9}" type="pres">
      <dgm:prSet presAssocID="{D711C8ED-8E78-40CE-903E-AB12ADCEE652}" presName="LevelTwoTextNode" presStyleLbl="node2" presStyleIdx="0" presStyleCnt="5" custScaleX="238795" custLinFactNeighborX="937" custLinFactNeighborY="3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40F61-0BB9-4312-9DF4-4BFBF829FB7E}" type="pres">
      <dgm:prSet presAssocID="{D711C8ED-8E78-40CE-903E-AB12ADCEE652}" presName="level3hierChild" presStyleCnt="0"/>
      <dgm:spPr/>
    </dgm:pt>
    <dgm:pt modelId="{2CC5779F-FCA2-4A7A-B843-025203089FED}" type="pres">
      <dgm:prSet presAssocID="{C4828691-0768-489F-8FFC-8E59B3AB99D3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13BCDD0-3F58-4D0F-BE7E-C7C528CE4D6D}" type="pres">
      <dgm:prSet presAssocID="{C4828691-0768-489F-8FFC-8E59B3AB99D3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41A8D00-A09F-4874-AC35-545DF4A07DFF}" type="pres">
      <dgm:prSet presAssocID="{39DCF6B6-7745-469B-B509-3DD0AB4E1FFA}" presName="root2" presStyleCnt="0"/>
      <dgm:spPr/>
    </dgm:pt>
    <dgm:pt modelId="{BBEBEF17-5789-47B7-AFFB-621864314EFD}" type="pres">
      <dgm:prSet presAssocID="{39DCF6B6-7745-469B-B509-3DD0AB4E1FFA}" presName="LevelTwoTextNode" presStyleLbl="node2" presStyleIdx="1" presStyleCnt="5" custScaleX="238795" custLinFactNeighborX="937" custLinFactNeighborY="3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F457E9-52A8-4F4C-B260-90068768E57B}" type="pres">
      <dgm:prSet presAssocID="{39DCF6B6-7745-469B-B509-3DD0AB4E1FFA}" presName="level3hierChild" presStyleCnt="0"/>
      <dgm:spPr/>
    </dgm:pt>
    <dgm:pt modelId="{CFE630FA-0857-4766-B2AF-172D68564013}" type="pres">
      <dgm:prSet presAssocID="{9C321E53-658F-4313-AE0F-C5B58DC4644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9FA1FA5-9361-47C5-AFB7-1FE37B6CBAAB}" type="pres">
      <dgm:prSet presAssocID="{9C321E53-658F-4313-AE0F-C5B58DC4644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09C2B92-BA51-4744-BB4C-C031E64C8F08}" type="pres">
      <dgm:prSet presAssocID="{64701AD1-847E-4E51-B70C-9DFD0DD51188}" presName="root2" presStyleCnt="0"/>
      <dgm:spPr/>
    </dgm:pt>
    <dgm:pt modelId="{D535035E-5737-476E-BC3C-1467EC5AB58D}" type="pres">
      <dgm:prSet presAssocID="{64701AD1-847E-4E51-B70C-9DFD0DD51188}" presName="LevelTwoTextNode" presStyleLbl="node2" presStyleIdx="2" presStyleCnt="5" custScaleX="238795" custLinFactNeighborX="937" custLinFactNeighborY="3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366C8-CED5-44BD-B6A9-AC71B24C122A}" type="pres">
      <dgm:prSet presAssocID="{64701AD1-847E-4E51-B70C-9DFD0DD51188}" presName="level3hierChild" presStyleCnt="0"/>
      <dgm:spPr/>
    </dgm:pt>
    <dgm:pt modelId="{A2D12F61-2336-4A00-86EF-6739C7533FF9}" type="pres">
      <dgm:prSet presAssocID="{9235056D-59ED-4993-AE25-2E48173B094E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A395F3C-A2D7-4689-B838-89DC6AAAAB4D}" type="pres">
      <dgm:prSet presAssocID="{9235056D-59ED-4993-AE25-2E48173B094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7781F9E-01D3-4BCA-A226-71CC5BBC7AD5}" type="pres">
      <dgm:prSet presAssocID="{B68AC83E-A05A-47FC-9512-E22CDC73D54C}" presName="root2" presStyleCnt="0"/>
      <dgm:spPr/>
    </dgm:pt>
    <dgm:pt modelId="{16B3E5E8-9038-48DD-8D10-9E4926903829}" type="pres">
      <dgm:prSet presAssocID="{B68AC83E-A05A-47FC-9512-E22CDC73D54C}" presName="LevelTwoTextNode" presStyleLbl="node2" presStyleIdx="3" presStyleCnt="5" custScaleX="238795" custLinFactNeighborX="937" custLinFactNeighborY="3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F974F2-805F-4240-9AC7-6EF020EA3DDA}" type="pres">
      <dgm:prSet presAssocID="{B68AC83E-A05A-47FC-9512-E22CDC73D54C}" presName="level3hierChild" presStyleCnt="0"/>
      <dgm:spPr/>
    </dgm:pt>
    <dgm:pt modelId="{EB27FA9A-EB0E-4B93-9E9E-6C95E3728F1D}" type="pres">
      <dgm:prSet presAssocID="{2D514B65-A8E7-4A82-8C12-495E794B4AB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7053D9E9-F590-4010-B49F-8EFD1A0B9A7C}" type="pres">
      <dgm:prSet presAssocID="{2D514B65-A8E7-4A82-8C12-495E794B4AB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F658415-07EA-45E0-9415-B212EF72E65E}" type="pres">
      <dgm:prSet presAssocID="{C9CBDBAE-6541-45F8-A09E-516452AAE551}" presName="root2" presStyleCnt="0"/>
      <dgm:spPr/>
    </dgm:pt>
    <dgm:pt modelId="{BCF9E22D-D8D3-499F-8B60-E8AFF7845A58}" type="pres">
      <dgm:prSet presAssocID="{C9CBDBAE-6541-45F8-A09E-516452AAE551}" presName="LevelTwoTextNode" presStyleLbl="node2" presStyleIdx="4" presStyleCnt="5" custScaleX="238795" custLinFactNeighborX="937" custLinFactNeighborY="3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928B38-93FF-45E5-B6C6-057362BC80D2}" type="pres">
      <dgm:prSet presAssocID="{C9CBDBAE-6541-45F8-A09E-516452AAE551}" presName="level3hierChild" presStyleCnt="0"/>
      <dgm:spPr/>
    </dgm:pt>
  </dgm:ptLst>
  <dgm:cxnLst>
    <dgm:cxn modelId="{BABEDBAA-4F5E-4808-B3CA-0FB48762DB27}" srcId="{6509225D-EC85-449A-9D46-B88D12BD50BC}" destId="{64701AD1-847E-4E51-B70C-9DFD0DD51188}" srcOrd="2" destOrd="0" parTransId="{9C321E53-658F-4313-AE0F-C5B58DC46447}" sibTransId="{7AF8C1FF-71B7-45CF-9BA5-5FD0480C329A}"/>
    <dgm:cxn modelId="{52AE9E8E-AC05-4BF4-927B-50CFF280CFA7}" type="presOf" srcId="{2D514B65-A8E7-4A82-8C12-495E794B4AB4}" destId="{7053D9E9-F590-4010-B49F-8EFD1A0B9A7C}" srcOrd="1" destOrd="0" presId="urn:microsoft.com/office/officeart/2008/layout/HorizontalMultiLevelHierarchy"/>
    <dgm:cxn modelId="{2E4D5D42-9D4E-4549-B49B-8D150BD05C73}" type="presOf" srcId="{B68AC83E-A05A-47FC-9512-E22CDC73D54C}" destId="{16B3E5E8-9038-48DD-8D10-9E4926903829}" srcOrd="0" destOrd="0" presId="urn:microsoft.com/office/officeart/2008/layout/HorizontalMultiLevelHierarchy"/>
    <dgm:cxn modelId="{54601415-F555-42BC-9D74-B72BC42D4E13}" srcId="{6509225D-EC85-449A-9D46-B88D12BD50BC}" destId="{B68AC83E-A05A-47FC-9512-E22CDC73D54C}" srcOrd="3" destOrd="0" parTransId="{9235056D-59ED-4993-AE25-2E48173B094E}" sibTransId="{FF1B7F1A-D219-4826-B145-CC02BD87D8F8}"/>
    <dgm:cxn modelId="{F4C2F0A1-B885-4E39-9DE0-054D8D7B3851}" type="presOf" srcId="{045D01B5-C28F-4892-AD3D-62B7BD685DDA}" destId="{43D0F33A-18A2-4906-B9B0-196222C441D9}" srcOrd="0" destOrd="0" presId="urn:microsoft.com/office/officeart/2008/layout/HorizontalMultiLevelHierarchy"/>
    <dgm:cxn modelId="{394DEFB7-E900-4BC6-B1A8-683388AA5AAD}" type="presOf" srcId="{2D514B65-A8E7-4A82-8C12-495E794B4AB4}" destId="{EB27FA9A-EB0E-4B93-9E9E-6C95E3728F1D}" srcOrd="0" destOrd="0" presId="urn:microsoft.com/office/officeart/2008/layout/HorizontalMultiLevelHierarchy"/>
    <dgm:cxn modelId="{AFDE4476-6502-4E87-9B77-C14272139CF2}" type="presOf" srcId="{9235056D-59ED-4993-AE25-2E48173B094E}" destId="{A2D12F61-2336-4A00-86EF-6739C7533FF9}" srcOrd="0" destOrd="0" presId="urn:microsoft.com/office/officeart/2008/layout/HorizontalMultiLevelHierarchy"/>
    <dgm:cxn modelId="{4E0296B4-3CC5-4CB5-AE65-6F0A7F0DB462}" srcId="{9138AB1F-2BFE-4AE5-A211-7E0FA4750A52}" destId="{6509225D-EC85-449A-9D46-B88D12BD50BC}" srcOrd="0" destOrd="0" parTransId="{0ACDADCA-373A-4375-823E-12A66D0D8595}" sibTransId="{373593C8-3480-488E-898D-ED41C3C94E71}"/>
    <dgm:cxn modelId="{AC7694DF-E668-49CB-B6DA-63B0EB5075F9}" srcId="{6509225D-EC85-449A-9D46-B88D12BD50BC}" destId="{D711C8ED-8E78-40CE-903E-AB12ADCEE652}" srcOrd="0" destOrd="0" parTransId="{045D01B5-C28F-4892-AD3D-62B7BD685DDA}" sibTransId="{C4DA6C35-A75E-4E57-AACA-7C9668EB37FD}"/>
    <dgm:cxn modelId="{C6AA82BC-442A-4EEE-85EC-61E46797316B}" type="presOf" srcId="{C4828691-0768-489F-8FFC-8E59B3AB99D3}" destId="{D13BCDD0-3F58-4D0F-BE7E-C7C528CE4D6D}" srcOrd="1" destOrd="0" presId="urn:microsoft.com/office/officeart/2008/layout/HorizontalMultiLevelHierarchy"/>
    <dgm:cxn modelId="{648B3EE5-1364-4D83-82F5-134AE09537BC}" type="presOf" srcId="{C4828691-0768-489F-8FFC-8E59B3AB99D3}" destId="{2CC5779F-FCA2-4A7A-B843-025203089FED}" srcOrd="0" destOrd="0" presId="urn:microsoft.com/office/officeart/2008/layout/HorizontalMultiLevelHierarchy"/>
    <dgm:cxn modelId="{0142BC42-CDAE-4531-8009-E040A383E8E0}" srcId="{6509225D-EC85-449A-9D46-B88D12BD50BC}" destId="{39DCF6B6-7745-469B-B509-3DD0AB4E1FFA}" srcOrd="1" destOrd="0" parTransId="{C4828691-0768-489F-8FFC-8E59B3AB99D3}" sibTransId="{4D1DCF13-1738-4F66-8E8B-560CA5D66C03}"/>
    <dgm:cxn modelId="{B8B5C3A8-1A42-4BB0-9D5B-FCF0571F86DB}" type="presOf" srcId="{045D01B5-C28F-4892-AD3D-62B7BD685DDA}" destId="{F2BC63D4-5C69-425A-A8A1-373BEA2790C5}" srcOrd="1" destOrd="0" presId="urn:microsoft.com/office/officeart/2008/layout/HorizontalMultiLevelHierarchy"/>
    <dgm:cxn modelId="{6FB13936-BDA5-449B-B8B8-739ABC7E8BE6}" type="presOf" srcId="{D711C8ED-8E78-40CE-903E-AB12ADCEE652}" destId="{80ED1DB9-E741-43E5-9BB9-99C952E171E9}" srcOrd="0" destOrd="0" presId="urn:microsoft.com/office/officeart/2008/layout/HorizontalMultiLevelHierarchy"/>
    <dgm:cxn modelId="{4F0292AB-C065-473B-B958-5E5B60E1A32A}" type="presOf" srcId="{9C321E53-658F-4313-AE0F-C5B58DC46447}" destId="{59FA1FA5-9361-47C5-AFB7-1FE37B6CBAAB}" srcOrd="1" destOrd="0" presId="urn:microsoft.com/office/officeart/2008/layout/HorizontalMultiLevelHierarchy"/>
    <dgm:cxn modelId="{A8174F6A-0B27-4229-BB11-A283508FB320}" srcId="{6509225D-EC85-449A-9D46-B88D12BD50BC}" destId="{C9CBDBAE-6541-45F8-A09E-516452AAE551}" srcOrd="4" destOrd="0" parTransId="{2D514B65-A8E7-4A82-8C12-495E794B4AB4}" sibTransId="{C91652E0-0E42-4451-83AD-714FDF6C2755}"/>
    <dgm:cxn modelId="{AA28C0C1-E2B1-435C-B279-0BAE8913B89C}" type="presOf" srcId="{39DCF6B6-7745-469B-B509-3DD0AB4E1FFA}" destId="{BBEBEF17-5789-47B7-AFFB-621864314EFD}" srcOrd="0" destOrd="0" presId="urn:microsoft.com/office/officeart/2008/layout/HorizontalMultiLevelHierarchy"/>
    <dgm:cxn modelId="{420C8D38-1F48-492B-BCFA-E9612ADC803C}" type="presOf" srcId="{9235056D-59ED-4993-AE25-2E48173B094E}" destId="{8A395F3C-A2D7-4689-B838-89DC6AAAAB4D}" srcOrd="1" destOrd="0" presId="urn:microsoft.com/office/officeart/2008/layout/HorizontalMultiLevelHierarchy"/>
    <dgm:cxn modelId="{038A0E41-1507-4BA7-990B-63706727F3CA}" type="presOf" srcId="{9138AB1F-2BFE-4AE5-A211-7E0FA4750A52}" destId="{E6D054B6-43CB-42EB-B900-D887615DA10C}" srcOrd="0" destOrd="0" presId="urn:microsoft.com/office/officeart/2008/layout/HorizontalMultiLevelHierarchy"/>
    <dgm:cxn modelId="{2D4E79A8-8441-4684-8F3D-0504625028BB}" type="presOf" srcId="{64701AD1-847E-4E51-B70C-9DFD0DD51188}" destId="{D535035E-5737-476E-BC3C-1467EC5AB58D}" srcOrd="0" destOrd="0" presId="urn:microsoft.com/office/officeart/2008/layout/HorizontalMultiLevelHierarchy"/>
    <dgm:cxn modelId="{6FBC9896-324B-4AFE-8B49-F9B4D48FCF6A}" type="presOf" srcId="{9C321E53-658F-4313-AE0F-C5B58DC46447}" destId="{CFE630FA-0857-4766-B2AF-172D68564013}" srcOrd="0" destOrd="0" presId="urn:microsoft.com/office/officeart/2008/layout/HorizontalMultiLevelHierarchy"/>
    <dgm:cxn modelId="{89967226-27A3-4A52-9075-99A600E02575}" type="presOf" srcId="{6509225D-EC85-449A-9D46-B88D12BD50BC}" destId="{2FB66C3F-6EFC-4657-B7F1-E68A437D2F14}" srcOrd="0" destOrd="0" presId="urn:microsoft.com/office/officeart/2008/layout/HorizontalMultiLevelHierarchy"/>
    <dgm:cxn modelId="{9D9AE759-A091-4E8C-8F1C-D52C874F6B38}" type="presOf" srcId="{C9CBDBAE-6541-45F8-A09E-516452AAE551}" destId="{BCF9E22D-D8D3-499F-8B60-E8AFF7845A58}" srcOrd="0" destOrd="0" presId="urn:microsoft.com/office/officeart/2008/layout/HorizontalMultiLevelHierarchy"/>
    <dgm:cxn modelId="{1331AFA3-A7EC-4A7B-A85D-FD633130393D}" type="presParOf" srcId="{E6D054B6-43CB-42EB-B900-D887615DA10C}" destId="{01B40820-EBF5-424D-BD53-3DA016B5E219}" srcOrd="0" destOrd="0" presId="urn:microsoft.com/office/officeart/2008/layout/HorizontalMultiLevelHierarchy"/>
    <dgm:cxn modelId="{FE71736C-2AE2-449C-A167-DF3787B73777}" type="presParOf" srcId="{01B40820-EBF5-424D-BD53-3DA016B5E219}" destId="{2FB66C3F-6EFC-4657-B7F1-E68A437D2F14}" srcOrd="0" destOrd="0" presId="urn:microsoft.com/office/officeart/2008/layout/HorizontalMultiLevelHierarchy"/>
    <dgm:cxn modelId="{2A355D3D-EA34-4832-AB4C-57E5A84CBFB5}" type="presParOf" srcId="{01B40820-EBF5-424D-BD53-3DA016B5E219}" destId="{E0D9D001-62AE-4B49-8078-A9C2465465DA}" srcOrd="1" destOrd="0" presId="urn:microsoft.com/office/officeart/2008/layout/HorizontalMultiLevelHierarchy"/>
    <dgm:cxn modelId="{36CB7923-582B-41A3-B65B-DDF46BD6568D}" type="presParOf" srcId="{E0D9D001-62AE-4B49-8078-A9C2465465DA}" destId="{43D0F33A-18A2-4906-B9B0-196222C441D9}" srcOrd="0" destOrd="0" presId="urn:microsoft.com/office/officeart/2008/layout/HorizontalMultiLevelHierarchy"/>
    <dgm:cxn modelId="{D3B3F60B-1B28-49C5-8337-0C9BD525E250}" type="presParOf" srcId="{43D0F33A-18A2-4906-B9B0-196222C441D9}" destId="{F2BC63D4-5C69-425A-A8A1-373BEA2790C5}" srcOrd="0" destOrd="0" presId="urn:microsoft.com/office/officeart/2008/layout/HorizontalMultiLevelHierarchy"/>
    <dgm:cxn modelId="{B12E137A-64AA-404B-B267-D21D5F3EF237}" type="presParOf" srcId="{E0D9D001-62AE-4B49-8078-A9C2465465DA}" destId="{946234CC-45A3-44A1-8649-F426DC13F80E}" srcOrd="1" destOrd="0" presId="urn:microsoft.com/office/officeart/2008/layout/HorizontalMultiLevelHierarchy"/>
    <dgm:cxn modelId="{4182D34F-C3F0-4D7F-9706-7EF6B8F88E1D}" type="presParOf" srcId="{946234CC-45A3-44A1-8649-F426DC13F80E}" destId="{80ED1DB9-E741-43E5-9BB9-99C952E171E9}" srcOrd="0" destOrd="0" presId="urn:microsoft.com/office/officeart/2008/layout/HorizontalMultiLevelHierarchy"/>
    <dgm:cxn modelId="{E18FE9BB-2631-4C5B-890A-DAFB97F4F96A}" type="presParOf" srcId="{946234CC-45A3-44A1-8649-F426DC13F80E}" destId="{4D240F61-0BB9-4312-9DF4-4BFBF829FB7E}" srcOrd="1" destOrd="0" presId="urn:microsoft.com/office/officeart/2008/layout/HorizontalMultiLevelHierarchy"/>
    <dgm:cxn modelId="{404C9BE3-8D1B-4F2D-9B0B-DC3546779EDC}" type="presParOf" srcId="{E0D9D001-62AE-4B49-8078-A9C2465465DA}" destId="{2CC5779F-FCA2-4A7A-B843-025203089FED}" srcOrd="2" destOrd="0" presId="urn:microsoft.com/office/officeart/2008/layout/HorizontalMultiLevelHierarchy"/>
    <dgm:cxn modelId="{C26712DD-ECEF-433F-8797-9D0BDD1974D2}" type="presParOf" srcId="{2CC5779F-FCA2-4A7A-B843-025203089FED}" destId="{D13BCDD0-3F58-4D0F-BE7E-C7C528CE4D6D}" srcOrd="0" destOrd="0" presId="urn:microsoft.com/office/officeart/2008/layout/HorizontalMultiLevelHierarchy"/>
    <dgm:cxn modelId="{F3300609-908B-425A-96B4-A7D5CD2B1E6A}" type="presParOf" srcId="{E0D9D001-62AE-4B49-8078-A9C2465465DA}" destId="{F41A8D00-A09F-4874-AC35-545DF4A07DFF}" srcOrd="3" destOrd="0" presId="urn:microsoft.com/office/officeart/2008/layout/HorizontalMultiLevelHierarchy"/>
    <dgm:cxn modelId="{BBEF2CF4-87BD-4F69-A6B5-11883D902433}" type="presParOf" srcId="{F41A8D00-A09F-4874-AC35-545DF4A07DFF}" destId="{BBEBEF17-5789-47B7-AFFB-621864314EFD}" srcOrd="0" destOrd="0" presId="urn:microsoft.com/office/officeart/2008/layout/HorizontalMultiLevelHierarchy"/>
    <dgm:cxn modelId="{AABD0D64-ECAB-49DE-8802-1740647027A8}" type="presParOf" srcId="{F41A8D00-A09F-4874-AC35-545DF4A07DFF}" destId="{E8F457E9-52A8-4F4C-B260-90068768E57B}" srcOrd="1" destOrd="0" presId="urn:microsoft.com/office/officeart/2008/layout/HorizontalMultiLevelHierarchy"/>
    <dgm:cxn modelId="{EEF6808E-1EF0-49C0-8566-427F6DA6CAED}" type="presParOf" srcId="{E0D9D001-62AE-4B49-8078-A9C2465465DA}" destId="{CFE630FA-0857-4766-B2AF-172D68564013}" srcOrd="4" destOrd="0" presId="urn:microsoft.com/office/officeart/2008/layout/HorizontalMultiLevelHierarchy"/>
    <dgm:cxn modelId="{527B6690-CDA4-4CE8-BCA3-FA650CAAFEE7}" type="presParOf" srcId="{CFE630FA-0857-4766-B2AF-172D68564013}" destId="{59FA1FA5-9361-47C5-AFB7-1FE37B6CBAAB}" srcOrd="0" destOrd="0" presId="urn:microsoft.com/office/officeart/2008/layout/HorizontalMultiLevelHierarchy"/>
    <dgm:cxn modelId="{E812C29D-FEAB-4E30-A7AE-BF2C8C6B44AB}" type="presParOf" srcId="{E0D9D001-62AE-4B49-8078-A9C2465465DA}" destId="{C09C2B92-BA51-4744-BB4C-C031E64C8F08}" srcOrd="5" destOrd="0" presId="urn:microsoft.com/office/officeart/2008/layout/HorizontalMultiLevelHierarchy"/>
    <dgm:cxn modelId="{306ECF5B-05E0-482C-AEBE-1BC30994ACAB}" type="presParOf" srcId="{C09C2B92-BA51-4744-BB4C-C031E64C8F08}" destId="{D535035E-5737-476E-BC3C-1467EC5AB58D}" srcOrd="0" destOrd="0" presId="urn:microsoft.com/office/officeart/2008/layout/HorizontalMultiLevelHierarchy"/>
    <dgm:cxn modelId="{CB08FA1E-1139-4697-B3AE-F46F7EB34FC7}" type="presParOf" srcId="{C09C2B92-BA51-4744-BB4C-C031E64C8F08}" destId="{021366C8-CED5-44BD-B6A9-AC71B24C122A}" srcOrd="1" destOrd="0" presId="urn:microsoft.com/office/officeart/2008/layout/HorizontalMultiLevelHierarchy"/>
    <dgm:cxn modelId="{DE8B59D2-4430-4200-B9BB-AD4C79C2D0C4}" type="presParOf" srcId="{E0D9D001-62AE-4B49-8078-A9C2465465DA}" destId="{A2D12F61-2336-4A00-86EF-6739C7533FF9}" srcOrd="6" destOrd="0" presId="urn:microsoft.com/office/officeart/2008/layout/HorizontalMultiLevelHierarchy"/>
    <dgm:cxn modelId="{51CEB1C8-02AE-43ED-90AF-12EAA5C31D02}" type="presParOf" srcId="{A2D12F61-2336-4A00-86EF-6739C7533FF9}" destId="{8A395F3C-A2D7-4689-B838-89DC6AAAAB4D}" srcOrd="0" destOrd="0" presId="urn:microsoft.com/office/officeart/2008/layout/HorizontalMultiLevelHierarchy"/>
    <dgm:cxn modelId="{135A7AF6-D569-4BF9-A229-B87DAB16ADE1}" type="presParOf" srcId="{E0D9D001-62AE-4B49-8078-A9C2465465DA}" destId="{C7781F9E-01D3-4BCA-A226-71CC5BBC7AD5}" srcOrd="7" destOrd="0" presId="urn:microsoft.com/office/officeart/2008/layout/HorizontalMultiLevelHierarchy"/>
    <dgm:cxn modelId="{95A2A36D-ECD8-42C8-8EE7-96D8E82D2BF8}" type="presParOf" srcId="{C7781F9E-01D3-4BCA-A226-71CC5BBC7AD5}" destId="{16B3E5E8-9038-48DD-8D10-9E4926903829}" srcOrd="0" destOrd="0" presId="urn:microsoft.com/office/officeart/2008/layout/HorizontalMultiLevelHierarchy"/>
    <dgm:cxn modelId="{A272D217-BFF0-44F6-A1B7-ED22563A9B8B}" type="presParOf" srcId="{C7781F9E-01D3-4BCA-A226-71CC5BBC7AD5}" destId="{C3F974F2-805F-4240-9AC7-6EF020EA3DDA}" srcOrd="1" destOrd="0" presId="urn:microsoft.com/office/officeart/2008/layout/HorizontalMultiLevelHierarchy"/>
    <dgm:cxn modelId="{E8E7EB9B-6F9D-477D-83EB-F27B10A42464}" type="presParOf" srcId="{E0D9D001-62AE-4B49-8078-A9C2465465DA}" destId="{EB27FA9A-EB0E-4B93-9E9E-6C95E3728F1D}" srcOrd="8" destOrd="0" presId="urn:microsoft.com/office/officeart/2008/layout/HorizontalMultiLevelHierarchy"/>
    <dgm:cxn modelId="{28EB327B-1618-4B9F-A9C0-335C40146793}" type="presParOf" srcId="{EB27FA9A-EB0E-4B93-9E9E-6C95E3728F1D}" destId="{7053D9E9-F590-4010-B49F-8EFD1A0B9A7C}" srcOrd="0" destOrd="0" presId="urn:microsoft.com/office/officeart/2008/layout/HorizontalMultiLevelHierarchy"/>
    <dgm:cxn modelId="{379578C9-5083-4B81-865E-A707D5BD67C3}" type="presParOf" srcId="{E0D9D001-62AE-4B49-8078-A9C2465465DA}" destId="{9F658415-07EA-45E0-9415-B212EF72E65E}" srcOrd="9" destOrd="0" presId="urn:microsoft.com/office/officeart/2008/layout/HorizontalMultiLevelHierarchy"/>
    <dgm:cxn modelId="{1B2EEF95-4C0A-4169-91D2-5ACCAE1F4605}" type="presParOf" srcId="{9F658415-07EA-45E0-9415-B212EF72E65E}" destId="{BCF9E22D-D8D3-499F-8B60-E8AFF7845A58}" srcOrd="0" destOrd="0" presId="urn:microsoft.com/office/officeart/2008/layout/HorizontalMultiLevelHierarchy"/>
    <dgm:cxn modelId="{28953CF9-D9EE-4C2E-A560-E47080405D78}" type="presParOf" srcId="{9F658415-07EA-45E0-9415-B212EF72E65E}" destId="{86928B38-93FF-45E5-B6C6-057362BC80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9189A-08AE-4693-BA48-EAA093B60C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F49F0A-8613-4D0D-981F-0391BA0A5EC7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Структурные компоненты безопасной образовательной среды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030C2A-B36F-4603-94A6-B6FDA59D989A}" type="parTrans" cxnId="{AF179150-74D4-431A-9144-E4CBBF2F41DF}">
      <dgm:prSet/>
      <dgm:spPr/>
      <dgm:t>
        <a:bodyPr/>
        <a:lstStyle/>
        <a:p>
          <a:endParaRPr lang="ru-RU"/>
        </a:p>
      </dgm:t>
    </dgm:pt>
    <dgm:pt modelId="{59D77ECE-1FEE-4180-A140-E5F966C143E9}" type="sibTrans" cxnId="{AF179150-74D4-431A-9144-E4CBBF2F41DF}">
      <dgm:prSet/>
      <dgm:spPr/>
      <dgm:t>
        <a:bodyPr/>
        <a:lstStyle/>
        <a:p>
          <a:endParaRPr lang="ru-RU"/>
        </a:p>
      </dgm:t>
    </dgm:pt>
    <dgm:pt modelId="{5E507BC0-A289-4A51-BFE2-7C48F598A94C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800" b="0" dirty="0" smtClean="0">
              <a:solidFill>
                <a:schemeClr val="bg1"/>
              </a:solidFill>
              <a:latin typeface="+mn-lt"/>
            </a:rPr>
            <a:t>Физическое окружение (архитектура здания, размер, пространство)</a:t>
          </a:r>
          <a:endParaRPr lang="ru-RU" sz="2800" b="0" dirty="0">
            <a:solidFill>
              <a:schemeClr val="bg1"/>
            </a:solidFill>
            <a:latin typeface="+mn-lt"/>
          </a:endParaRPr>
        </a:p>
      </dgm:t>
    </dgm:pt>
    <dgm:pt modelId="{1BEBB544-7776-456E-9A41-E8E134972BE4}" type="parTrans" cxnId="{74E78ADE-4EAA-4801-979B-4F9E727EEF1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4E04828-7B69-4415-A055-4DAF4C5D91A3}" type="sibTrans" cxnId="{74E78ADE-4EAA-4801-979B-4F9E727EEF11}">
      <dgm:prSet/>
      <dgm:spPr/>
      <dgm:t>
        <a:bodyPr/>
        <a:lstStyle/>
        <a:p>
          <a:endParaRPr lang="ru-RU"/>
        </a:p>
      </dgm:t>
    </dgm:pt>
    <dgm:pt modelId="{DA14A011-C3E0-4FB8-AD9D-E7DC40DFB4AD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+mn-lt"/>
            </a:rPr>
            <a:t>Предметное окружение (материальные условия организации)</a:t>
          </a:r>
          <a:endParaRPr lang="ru-RU" sz="2800" dirty="0">
            <a:solidFill>
              <a:schemeClr val="bg1"/>
            </a:solidFill>
            <a:latin typeface="+mn-lt"/>
          </a:endParaRPr>
        </a:p>
      </dgm:t>
    </dgm:pt>
    <dgm:pt modelId="{C6D9035E-2FCC-40FC-A838-2B8026DC2AEA}" type="parTrans" cxnId="{B8F1F49B-C9F4-4530-819D-AB2FCE85BF56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10DED6D-2D7F-4960-A4B2-FCA28CE7349B}" type="sibTrans" cxnId="{B8F1F49B-C9F4-4530-819D-AB2FCE85BF56}">
      <dgm:prSet/>
      <dgm:spPr/>
      <dgm:t>
        <a:bodyPr/>
        <a:lstStyle/>
        <a:p>
          <a:endParaRPr lang="ru-RU"/>
        </a:p>
      </dgm:t>
    </dgm:pt>
    <dgm:pt modelId="{3562759E-E2E5-43A4-B1E5-B350A71CAB40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+mn-lt"/>
            </a:rPr>
            <a:t>Социальное окружение (класс, профессионализм учителей)</a:t>
          </a:r>
          <a:endParaRPr lang="ru-RU" sz="2800" dirty="0">
            <a:solidFill>
              <a:schemeClr val="bg1"/>
            </a:solidFill>
            <a:latin typeface="+mn-lt"/>
          </a:endParaRPr>
        </a:p>
      </dgm:t>
    </dgm:pt>
    <dgm:pt modelId="{AF8B651A-AC23-4828-A19C-B7C0BACE7F43}" type="parTrans" cxnId="{6D7C1EB8-A55B-4F13-AD24-24657A721977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3D3D44C-9913-4FFC-BA38-B856829561B7}" type="sibTrans" cxnId="{6D7C1EB8-A55B-4F13-AD24-24657A721977}">
      <dgm:prSet/>
      <dgm:spPr/>
      <dgm:t>
        <a:bodyPr/>
        <a:lstStyle/>
        <a:p>
          <a:endParaRPr lang="ru-RU"/>
        </a:p>
      </dgm:t>
    </dgm:pt>
    <dgm:pt modelId="{9F1B3843-BACB-4891-AF76-14E8D014AA31}" type="pres">
      <dgm:prSet presAssocID="{E579189A-08AE-4693-BA48-EAA093B60C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EBF794-4070-4586-BB41-91B37B182126}" type="pres">
      <dgm:prSet presAssocID="{D2F49F0A-8613-4D0D-981F-0391BA0A5EC7}" presName="root" presStyleCnt="0"/>
      <dgm:spPr/>
    </dgm:pt>
    <dgm:pt modelId="{B5C14B09-5FE3-4190-901B-011BE82A9A3A}" type="pres">
      <dgm:prSet presAssocID="{D2F49F0A-8613-4D0D-981F-0391BA0A5EC7}" presName="rootComposite" presStyleCnt="0"/>
      <dgm:spPr/>
    </dgm:pt>
    <dgm:pt modelId="{CE3F2E13-EE83-4EB3-8AD7-C360E2E89546}" type="pres">
      <dgm:prSet presAssocID="{D2F49F0A-8613-4D0D-981F-0391BA0A5EC7}" presName="rootText" presStyleLbl="node1" presStyleIdx="0" presStyleCnt="1" custScaleX="327512"/>
      <dgm:spPr/>
      <dgm:t>
        <a:bodyPr/>
        <a:lstStyle/>
        <a:p>
          <a:endParaRPr lang="ru-RU"/>
        </a:p>
      </dgm:t>
    </dgm:pt>
    <dgm:pt modelId="{18B1807A-2C89-4E71-B300-FB8F35620AB6}" type="pres">
      <dgm:prSet presAssocID="{D2F49F0A-8613-4D0D-981F-0391BA0A5EC7}" presName="rootConnector" presStyleLbl="node1" presStyleIdx="0" presStyleCnt="1"/>
      <dgm:spPr/>
      <dgm:t>
        <a:bodyPr/>
        <a:lstStyle/>
        <a:p>
          <a:endParaRPr lang="ru-RU"/>
        </a:p>
      </dgm:t>
    </dgm:pt>
    <dgm:pt modelId="{763151B6-08E5-4638-BCB0-0CFB13842005}" type="pres">
      <dgm:prSet presAssocID="{D2F49F0A-8613-4D0D-981F-0391BA0A5EC7}" presName="childShape" presStyleCnt="0"/>
      <dgm:spPr/>
    </dgm:pt>
    <dgm:pt modelId="{8FF179E5-99B5-47F6-91D4-D86D7F15FFD4}" type="pres">
      <dgm:prSet presAssocID="{1BEBB544-7776-456E-9A41-E8E134972BE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809234A-382F-4BC5-8593-0DB26D819EE7}" type="pres">
      <dgm:prSet presAssocID="{5E507BC0-A289-4A51-BFE2-7C48F598A94C}" presName="childText" presStyleLbl="bgAcc1" presStyleIdx="0" presStyleCnt="3" custScaleX="29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A95B9-6C6E-404B-BCA5-6C4E7EC54281}" type="pres">
      <dgm:prSet presAssocID="{C6D9035E-2FCC-40FC-A838-2B8026DC2AE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B49C253-41AA-439F-96DA-681BB220FB96}" type="pres">
      <dgm:prSet presAssocID="{DA14A011-C3E0-4FB8-AD9D-E7DC40DFB4AD}" presName="childText" presStyleLbl="bgAcc1" presStyleIdx="1" presStyleCnt="3" custScaleX="29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D983A-C92D-45E0-9402-4256C0B08B87}" type="pres">
      <dgm:prSet presAssocID="{AF8B651A-AC23-4828-A19C-B7C0BACE7F4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607AE7A-7F01-430D-AA51-91ADF4FD46CC}" type="pres">
      <dgm:prSet presAssocID="{3562759E-E2E5-43A4-B1E5-B350A71CAB40}" presName="childText" presStyleLbl="bgAcc1" presStyleIdx="2" presStyleCnt="3" custScaleX="29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7C1EB8-A55B-4F13-AD24-24657A721977}" srcId="{D2F49F0A-8613-4D0D-981F-0391BA0A5EC7}" destId="{3562759E-E2E5-43A4-B1E5-B350A71CAB40}" srcOrd="2" destOrd="0" parTransId="{AF8B651A-AC23-4828-A19C-B7C0BACE7F43}" sibTransId="{A3D3D44C-9913-4FFC-BA38-B856829561B7}"/>
    <dgm:cxn modelId="{2E378DB3-9B19-4381-A020-C67C7A30214B}" type="presOf" srcId="{E579189A-08AE-4693-BA48-EAA093B60C35}" destId="{9F1B3843-BACB-4891-AF76-14E8D014AA31}" srcOrd="0" destOrd="0" presId="urn:microsoft.com/office/officeart/2005/8/layout/hierarchy3"/>
    <dgm:cxn modelId="{CA4E47A7-A970-4C0D-BA46-1A28EC35C21A}" type="presOf" srcId="{AF8B651A-AC23-4828-A19C-B7C0BACE7F43}" destId="{08ED983A-C92D-45E0-9402-4256C0B08B87}" srcOrd="0" destOrd="0" presId="urn:microsoft.com/office/officeart/2005/8/layout/hierarchy3"/>
    <dgm:cxn modelId="{D3E69C17-0056-4F83-9C61-1C33184CA77D}" type="presOf" srcId="{D2F49F0A-8613-4D0D-981F-0391BA0A5EC7}" destId="{18B1807A-2C89-4E71-B300-FB8F35620AB6}" srcOrd="1" destOrd="0" presId="urn:microsoft.com/office/officeart/2005/8/layout/hierarchy3"/>
    <dgm:cxn modelId="{B8F1F49B-C9F4-4530-819D-AB2FCE85BF56}" srcId="{D2F49F0A-8613-4D0D-981F-0391BA0A5EC7}" destId="{DA14A011-C3E0-4FB8-AD9D-E7DC40DFB4AD}" srcOrd="1" destOrd="0" parTransId="{C6D9035E-2FCC-40FC-A838-2B8026DC2AEA}" sibTransId="{E10DED6D-2D7F-4960-A4B2-FCA28CE7349B}"/>
    <dgm:cxn modelId="{FDEEF4A1-D085-4C0A-B7C2-52C258321A46}" type="presOf" srcId="{5E507BC0-A289-4A51-BFE2-7C48F598A94C}" destId="{F809234A-382F-4BC5-8593-0DB26D819EE7}" srcOrd="0" destOrd="0" presId="urn:microsoft.com/office/officeart/2005/8/layout/hierarchy3"/>
    <dgm:cxn modelId="{EC2466CD-9E1D-430C-80A2-D1C1116A1A8D}" type="presOf" srcId="{C6D9035E-2FCC-40FC-A838-2B8026DC2AEA}" destId="{855A95B9-6C6E-404B-BCA5-6C4E7EC54281}" srcOrd="0" destOrd="0" presId="urn:microsoft.com/office/officeart/2005/8/layout/hierarchy3"/>
    <dgm:cxn modelId="{B7BF3AEB-3665-41A3-AB99-152E228A47B5}" type="presOf" srcId="{DA14A011-C3E0-4FB8-AD9D-E7DC40DFB4AD}" destId="{4B49C253-41AA-439F-96DA-681BB220FB96}" srcOrd="0" destOrd="0" presId="urn:microsoft.com/office/officeart/2005/8/layout/hierarchy3"/>
    <dgm:cxn modelId="{83154E6E-3753-4187-A286-8F9654B76083}" type="presOf" srcId="{3562759E-E2E5-43A4-B1E5-B350A71CAB40}" destId="{D607AE7A-7F01-430D-AA51-91ADF4FD46CC}" srcOrd="0" destOrd="0" presId="urn:microsoft.com/office/officeart/2005/8/layout/hierarchy3"/>
    <dgm:cxn modelId="{74E78ADE-4EAA-4801-979B-4F9E727EEF11}" srcId="{D2F49F0A-8613-4D0D-981F-0391BA0A5EC7}" destId="{5E507BC0-A289-4A51-BFE2-7C48F598A94C}" srcOrd="0" destOrd="0" parTransId="{1BEBB544-7776-456E-9A41-E8E134972BE4}" sibTransId="{54E04828-7B69-4415-A055-4DAF4C5D91A3}"/>
    <dgm:cxn modelId="{AF179150-74D4-431A-9144-E4CBBF2F41DF}" srcId="{E579189A-08AE-4693-BA48-EAA093B60C35}" destId="{D2F49F0A-8613-4D0D-981F-0391BA0A5EC7}" srcOrd="0" destOrd="0" parTransId="{48030C2A-B36F-4603-94A6-B6FDA59D989A}" sibTransId="{59D77ECE-1FEE-4180-A140-E5F966C143E9}"/>
    <dgm:cxn modelId="{5196F2B1-A102-4614-85D0-1003BC5FE86C}" type="presOf" srcId="{1BEBB544-7776-456E-9A41-E8E134972BE4}" destId="{8FF179E5-99B5-47F6-91D4-D86D7F15FFD4}" srcOrd="0" destOrd="0" presId="urn:microsoft.com/office/officeart/2005/8/layout/hierarchy3"/>
    <dgm:cxn modelId="{0882B9CE-9DEB-44D4-8957-28131CAD1203}" type="presOf" srcId="{D2F49F0A-8613-4D0D-981F-0391BA0A5EC7}" destId="{CE3F2E13-EE83-4EB3-8AD7-C360E2E89546}" srcOrd="0" destOrd="0" presId="urn:microsoft.com/office/officeart/2005/8/layout/hierarchy3"/>
    <dgm:cxn modelId="{46280A00-B6A8-4B91-9628-F6D3F2899C55}" type="presParOf" srcId="{9F1B3843-BACB-4891-AF76-14E8D014AA31}" destId="{8CEBF794-4070-4586-BB41-91B37B182126}" srcOrd="0" destOrd="0" presId="urn:microsoft.com/office/officeart/2005/8/layout/hierarchy3"/>
    <dgm:cxn modelId="{9473E9C5-CBA1-4226-9930-6ECDB8C41CD0}" type="presParOf" srcId="{8CEBF794-4070-4586-BB41-91B37B182126}" destId="{B5C14B09-5FE3-4190-901B-011BE82A9A3A}" srcOrd="0" destOrd="0" presId="urn:microsoft.com/office/officeart/2005/8/layout/hierarchy3"/>
    <dgm:cxn modelId="{8E756F4C-785E-48C0-BC70-3E8D5A5C1F1A}" type="presParOf" srcId="{B5C14B09-5FE3-4190-901B-011BE82A9A3A}" destId="{CE3F2E13-EE83-4EB3-8AD7-C360E2E89546}" srcOrd="0" destOrd="0" presId="urn:microsoft.com/office/officeart/2005/8/layout/hierarchy3"/>
    <dgm:cxn modelId="{C0FD9353-DF6B-4794-9181-8EFC1E7A6094}" type="presParOf" srcId="{B5C14B09-5FE3-4190-901B-011BE82A9A3A}" destId="{18B1807A-2C89-4E71-B300-FB8F35620AB6}" srcOrd="1" destOrd="0" presId="urn:microsoft.com/office/officeart/2005/8/layout/hierarchy3"/>
    <dgm:cxn modelId="{9846D856-347C-4672-8E64-6B9A66E7811B}" type="presParOf" srcId="{8CEBF794-4070-4586-BB41-91B37B182126}" destId="{763151B6-08E5-4638-BCB0-0CFB13842005}" srcOrd="1" destOrd="0" presId="urn:microsoft.com/office/officeart/2005/8/layout/hierarchy3"/>
    <dgm:cxn modelId="{4B2952A2-A9D0-42F6-B1F9-20A6D78509EF}" type="presParOf" srcId="{763151B6-08E5-4638-BCB0-0CFB13842005}" destId="{8FF179E5-99B5-47F6-91D4-D86D7F15FFD4}" srcOrd="0" destOrd="0" presId="urn:microsoft.com/office/officeart/2005/8/layout/hierarchy3"/>
    <dgm:cxn modelId="{788C2700-B927-4431-8C93-550376F7CECE}" type="presParOf" srcId="{763151B6-08E5-4638-BCB0-0CFB13842005}" destId="{F809234A-382F-4BC5-8593-0DB26D819EE7}" srcOrd="1" destOrd="0" presId="urn:microsoft.com/office/officeart/2005/8/layout/hierarchy3"/>
    <dgm:cxn modelId="{B53F2804-1B60-4EDB-9E83-3EFB0849FD24}" type="presParOf" srcId="{763151B6-08E5-4638-BCB0-0CFB13842005}" destId="{855A95B9-6C6E-404B-BCA5-6C4E7EC54281}" srcOrd="2" destOrd="0" presId="urn:microsoft.com/office/officeart/2005/8/layout/hierarchy3"/>
    <dgm:cxn modelId="{907D7BB9-5CCB-4231-A128-02D86EC67177}" type="presParOf" srcId="{763151B6-08E5-4638-BCB0-0CFB13842005}" destId="{4B49C253-41AA-439F-96DA-681BB220FB96}" srcOrd="3" destOrd="0" presId="urn:microsoft.com/office/officeart/2005/8/layout/hierarchy3"/>
    <dgm:cxn modelId="{DA8ED9EF-5531-421B-A1EA-1A94CB2D4A18}" type="presParOf" srcId="{763151B6-08E5-4638-BCB0-0CFB13842005}" destId="{08ED983A-C92D-45E0-9402-4256C0B08B87}" srcOrd="4" destOrd="0" presId="urn:microsoft.com/office/officeart/2005/8/layout/hierarchy3"/>
    <dgm:cxn modelId="{F1E5E4E1-770F-4DE2-BD3A-90272F1FC2B5}" type="presParOf" srcId="{763151B6-08E5-4638-BCB0-0CFB13842005}" destId="{D607AE7A-7F01-430D-AA51-91ADF4FD46C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9189A-08AE-4693-BA48-EAA093B60C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F49F0A-8613-4D0D-981F-0391BA0A5EC7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Безопасность образовательного учреждения  включает виды безопасности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030C2A-B36F-4603-94A6-B6FDA59D989A}" type="parTrans" cxnId="{AF179150-74D4-431A-9144-E4CBBF2F41DF}">
      <dgm:prSet/>
      <dgm:spPr/>
      <dgm:t>
        <a:bodyPr/>
        <a:lstStyle/>
        <a:p>
          <a:endParaRPr lang="ru-RU"/>
        </a:p>
      </dgm:t>
    </dgm:pt>
    <dgm:pt modelId="{59D77ECE-1FEE-4180-A140-E5F966C143E9}" type="sibTrans" cxnId="{AF179150-74D4-431A-9144-E4CBBF2F41DF}">
      <dgm:prSet/>
      <dgm:spPr/>
      <dgm:t>
        <a:bodyPr/>
        <a:lstStyle/>
        <a:p>
          <a:endParaRPr lang="ru-RU"/>
        </a:p>
      </dgm:t>
    </dgm:pt>
    <dgm:pt modelId="{5E507BC0-A289-4A51-BFE2-7C48F598A94C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800" b="0" dirty="0" smtClean="0">
              <a:solidFill>
                <a:schemeClr val="bg1"/>
              </a:solidFill>
              <a:latin typeface="+mn-lt"/>
            </a:rPr>
            <a:t>Пожарную</a:t>
          </a:r>
          <a:endParaRPr lang="ru-RU" sz="2800" b="0" dirty="0">
            <a:solidFill>
              <a:schemeClr val="bg1"/>
            </a:solidFill>
            <a:latin typeface="+mn-lt"/>
          </a:endParaRPr>
        </a:p>
      </dgm:t>
    </dgm:pt>
    <dgm:pt modelId="{1BEBB544-7776-456E-9A41-E8E134972BE4}" type="parTrans" cxnId="{74E78ADE-4EAA-4801-979B-4F9E727EEF1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4E04828-7B69-4415-A055-4DAF4C5D91A3}" type="sibTrans" cxnId="{74E78ADE-4EAA-4801-979B-4F9E727EEF11}">
      <dgm:prSet/>
      <dgm:spPr/>
      <dgm:t>
        <a:bodyPr/>
        <a:lstStyle/>
        <a:p>
          <a:endParaRPr lang="ru-RU"/>
        </a:p>
      </dgm:t>
    </dgm:pt>
    <dgm:pt modelId="{DA14A011-C3E0-4FB8-AD9D-E7DC40DFB4AD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+mn-lt"/>
            </a:rPr>
            <a:t>Электрическую</a:t>
          </a:r>
          <a:endParaRPr lang="ru-RU" sz="2800" dirty="0">
            <a:solidFill>
              <a:schemeClr val="bg1"/>
            </a:solidFill>
            <a:latin typeface="+mn-lt"/>
          </a:endParaRPr>
        </a:p>
      </dgm:t>
    </dgm:pt>
    <dgm:pt modelId="{C6D9035E-2FCC-40FC-A838-2B8026DC2AEA}" type="parTrans" cxnId="{B8F1F49B-C9F4-4530-819D-AB2FCE85BF56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10DED6D-2D7F-4960-A4B2-FCA28CE7349B}" type="sibTrans" cxnId="{B8F1F49B-C9F4-4530-819D-AB2FCE85BF56}">
      <dgm:prSet/>
      <dgm:spPr/>
      <dgm:t>
        <a:bodyPr/>
        <a:lstStyle/>
        <a:p>
          <a:endParaRPr lang="ru-RU"/>
        </a:p>
      </dgm:t>
    </dgm:pt>
    <dgm:pt modelId="{3562759E-E2E5-43A4-B1E5-B350A71CAB40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+mn-lt"/>
            </a:rPr>
            <a:t>Взрывобезопасность</a:t>
          </a:r>
          <a:endParaRPr lang="ru-RU" sz="2800" dirty="0">
            <a:solidFill>
              <a:schemeClr val="bg1"/>
            </a:solidFill>
            <a:latin typeface="+mn-lt"/>
          </a:endParaRPr>
        </a:p>
      </dgm:t>
    </dgm:pt>
    <dgm:pt modelId="{AF8B651A-AC23-4828-A19C-B7C0BACE7F43}" type="parTrans" cxnId="{6D7C1EB8-A55B-4F13-AD24-24657A721977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3D3D44C-9913-4FFC-BA38-B856829561B7}" type="sibTrans" cxnId="{6D7C1EB8-A55B-4F13-AD24-24657A721977}">
      <dgm:prSet/>
      <dgm:spPr/>
      <dgm:t>
        <a:bodyPr/>
        <a:lstStyle/>
        <a:p>
          <a:endParaRPr lang="ru-RU"/>
        </a:p>
      </dgm:t>
    </dgm:pt>
    <dgm:pt modelId="{9F1B3843-BACB-4891-AF76-14E8D014AA31}" type="pres">
      <dgm:prSet presAssocID="{E579189A-08AE-4693-BA48-EAA093B60C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EBF794-4070-4586-BB41-91B37B182126}" type="pres">
      <dgm:prSet presAssocID="{D2F49F0A-8613-4D0D-981F-0391BA0A5EC7}" presName="root" presStyleCnt="0"/>
      <dgm:spPr/>
    </dgm:pt>
    <dgm:pt modelId="{B5C14B09-5FE3-4190-901B-011BE82A9A3A}" type="pres">
      <dgm:prSet presAssocID="{D2F49F0A-8613-4D0D-981F-0391BA0A5EC7}" presName="rootComposite" presStyleCnt="0"/>
      <dgm:spPr/>
    </dgm:pt>
    <dgm:pt modelId="{CE3F2E13-EE83-4EB3-8AD7-C360E2E89546}" type="pres">
      <dgm:prSet presAssocID="{D2F49F0A-8613-4D0D-981F-0391BA0A5EC7}" presName="rootText" presStyleLbl="node1" presStyleIdx="0" presStyleCnt="1" custScaleX="327512"/>
      <dgm:spPr/>
      <dgm:t>
        <a:bodyPr/>
        <a:lstStyle/>
        <a:p>
          <a:endParaRPr lang="ru-RU"/>
        </a:p>
      </dgm:t>
    </dgm:pt>
    <dgm:pt modelId="{18B1807A-2C89-4E71-B300-FB8F35620AB6}" type="pres">
      <dgm:prSet presAssocID="{D2F49F0A-8613-4D0D-981F-0391BA0A5EC7}" presName="rootConnector" presStyleLbl="node1" presStyleIdx="0" presStyleCnt="1"/>
      <dgm:spPr/>
      <dgm:t>
        <a:bodyPr/>
        <a:lstStyle/>
        <a:p>
          <a:endParaRPr lang="ru-RU"/>
        </a:p>
      </dgm:t>
    </dgm:pt>
    <dgm:pt modelId="{763151B6-08E5-4638-BCB0-0CFB13842005}" type="pres">
      <dgm:prSet presAssocID="{D2F49F0A-8613-4D0D-981F-0391BA0A5EC7}" presName="childShape" presStyleCnt="0"/>
      <dgm:spPr/>
    </dgm:pt>
    <dgm:pt modelId="{8FF179E5-99B5-47F6-91D4-D86D7F15FFD4}" type="pres">
      <dgm:prSet presAssocID="{1BEBB544-7776-456E-9A41-E8E134972BE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809234A-382F-4BC5-8593-0DB26D819EE7}" type="pres">
      <dgm:prSet presAssocID="{5E507BC0-A289-4A51-BFE2-7C48F598A94C}" presName="childText" presStyleLbl="bgAcc1" presStyleIdx="0" presStyleCnt="3" custScaleX="29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A95B9-6C6E-404B-BCA5-6C4E7EC54281}" type="pres">
      <dgm:prSet presAssocID="{C6D9035E-2FCC-40FC-A838-2B8026DC2AE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B49C253-41AA-439F-96DA-681BB220FB96}" type="pres">
      <dgm:prSet presAssocID="{DA14A011-C3E0-4FB8-AD9D-E7DC40DFB4AD}" presName="childText" presStyleLbl="bgAcc1" presStyleIdx="1" presStyleCnt="3" custScaleX="29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D983A-C92D-45E0-9402-4256C0B08B87}" type="pres">
      <dgm:prSet presAssocID="{AF8B651A-AC23-4828-A19C-B7C0BACE7F4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607AE7A-7F01-430D-AA51-91ADF4FD46CC}" type="pres">
      <dgm:prSet presAssocID="{3562759E-E2E5-43A4-B1E5-B350A71CAB40}" presName="childText" presStyleLbl="bgAcc1" presStyleIdx="2" presStyleCnt="3" custScaleX="29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7C1EB8-A55B-4F13-AD24-24657A721977}" srcId="{D2F49F0A-8613-4D0D-981F-0391BA0A5EC7}" destId="{3562759E-E2E5-43A4-B1E5-B350A71CAB40}" srcOrd="2" destOrd="0" parTransId="{AF8B651A-AC23-4828-A19C-B7C0BACE7F43}" sibTransId="{A3D3D44C-9913-4FFC-BA38-B856829561B7}"/>
    <dgm:cxn modelId="{2E378DB3-9B19-4381-A020-C67C7A30214B}" type="presOf" srcId="{E579189A-08AE-4693-BA48-EAA093B60C35}" destId="{9F1B3843-BACB-4891-AF76-14E8D014AA31}" srcOrd="0" destOrd="0" presId="urn:microsoft.com/office/officeart/2005/8/layout/hierarchy3"/>
    <dgm:cxn modelId="{CA4E47A7-A970-4C0D-BA46-1A28EC35C21A}" type="presOf" srcId="{AF8B651A-AC23-4828-A19C-B7C0BACE7F43}" destId="{08ED983A-C92D-45E0-9402-4256C0B08B87}" srcOrd="0" destOrd="0" presId="urn:microsoft.com/office/officeart/2005/8/layout/hierarchy3"/>
    <dgm:cxn modelId="{D3E69C17-0056-4F83-9C61-1C33184CA77D}" type="presOf" srcId="{D2F49F0A-8613-4D0D-981F-0391BA0A5EC7}" destId="{18B1807A-2C89-4E71-B300-FB8F35620AB6}" srcOrd="1" destOrd="0" presId="urn:microsoft.com/office/officeart/2005/8/layout/hierarchy3"/>
    <dgm:cxn modelId="{B8F1F49B-C9F4-4530-819D-AB2FCE85BF56}" srcId="{D2F49F0A-8613-4D0D-981F-0391BA0A5EC7}" destId="{DA14A011-C3E0-4FB8-AD9D-E7DC40DFB4AD}" srcOrd="1" destOrd="0" parTransId="{C6D9035E-2FCC-40FC-A838-2B8026DC2AEA}" sibTransId="{E10DED6D-2D7F-4960-A4B2-FCA28CE7349B}"/>
    <dgm:cxn modelId="{FDEEF4A1-D085-4C0A-B7C2-52C258321A46}" type="presOf" srcId="{5E507BC0-A289-4A51-BFE2-7C48F598A94C}" destId="{F809234A-382F-4BC5-8593-0DB26D819EE7}" srcOrd="0" destOrd="0" presId="urn:microsoft.com/office/officeart/2005/8/layout/hierarchy3"/>
    <dgm:cxn modelId="{EC2466CD-9E1D-430C-80A2-D1C1116A1A8D}" type="presOf" srcId="{C6D9035E-2FCC-40FC-A838-2B8026DC2AEA}" destId="{855A95B9-6C6E-404B-BCA5-6C4E7EC54281}" srcOrd="0" destOrd="0" presId="urn:microsoft.com/office/officeart/2005/8/layout/hierarchy3"/>
    <dgm:cxn modelId="{B7BF3AEB-3665-41A3-AB99-152E228A47B5}" type="presOf" srcId="{DA14A011-C3E0-4FB8-AD9D-E7DC40DFB4AD}" destId="{4B49C253-41AA-439F-96DA-681BB220FB96}" srcOrd="0" destOrd="0" presId="urn:microsoft.com/office/officeart/2005/8/layout/hierarchy3"/>
    <dgm:cxn modelId="{83154E6E-3753-4187-A286-8F9654B76083}" type="presOf" srcId="{3562759E-E2E5-43A4-B1E5-B350A71CAB40}" destId="{D607AE7A-7F01-430D-AA51-91ADF4FD46CC}" srcOrd="0" destOrd="0" presId="urn:microsoft.com/office/officeart/2005/8/layout/hierarchy3"/>
    <dgm:cxn modelId="{74E78ADE-4EAA-4801-979B-4F9E727EEF11}" srcId="{D2F49F0A-8613-4D0D-981F-0391BA0A5EC7}" destId="{5E507BC0-A289-4A51-BFE2-7C48F598A94C}" srcOrd="0" destOrd="0" parTransId="{1BEBB544-7776-456E-9A41-E8E134972BE4}" sibTransId="{54E04828-7B69-4415-A055-4DAF4C5D91A3}"/>
    <dgm:cxn modelId="{AF179150-74D4-431A-9144-E4CBBF2F41DF}" srcId="{E579189A-08AE-4693-BA48-EAA093B60C35}" destId="{D2F49F0A-8613-4D0D-981F-0391BA0A5EC7}" srcOrd="0" destOrd="0" parTransId="{48030C2A-B36F-4603-94A6-B6FDA59D989A}" sibTransId="{59D77ECE-1FEE-4180-A140-E5F966C143E9}"/>
    <dgm:cxn modelId="{5196F2B1-A102-4614-85D0-1003BC5FE86C}" type="presOf" srcId="{1BEBB544-7776-456E-9A41-E8E134972BE4}" destId="{8FF179E5-99B5-47F6-91D4-D86D7F15FFD4}" srcOrd="0" destOrd="0" presId="urn:microsoft.com/office/officeart/2005/8/layout/hierarchy3"/>
    <dgm:cxn modelId="{0882B9CE-9DEB-44D4-8957-28131CAD1203}" type="presOf" srcId="{D2F49F0A-8613-4D0D-981F-0391BA0A5EC7}" destId="{CE3F2E13-EE83-4EB3-8AD7-C360E2E89546}" srcOrd="0" destOrd="0" presId="urn:microsoft.com/office/officeart/2005/8/layout/hierarchy3"/>
    <dgm:cxn modelId="{46280A00-B6A8-4B91-9628-F6D3F2899C55}" type="presParOf" srcId="{9F1B3843-BACB-4891-AF76-14E8D014AA31}" destId="{8CEBF794-4070-4586-BB41-91B37B182126}" srcOrd="0" destOrd="0" presId="urn:microsoft.com/office/officeart/2005/8/layout/hierarchy3"/>
    <dgm:cxn modelId="{9473E9C5-CBA1-4226-9930-6ECDB8C41CD0}" type="presParOf" srcId="{8CEBF794-4070-4586-BB41-91B37B182126}" destId="{B5C14B09-5FE3-4190-901B-011BE82A9A3A}" srcOrd="0" destOrd="0" presId="urn:microsoft.com/office/officeart/2005/8/layout/hierarchy3"/>
    <dgm:cxn modelId="{8E756F4C-785E-48C0-BC70-3E8D5A5C1F1A}" type="presParOf" srcId="{B5C14B09-5FE3-4190-901B-011BE82A9A3A}" destId="{CE3F2E13-EE83-4EB3-8AD7-C360E2E89546}" srcOrd="0" destOrd="0" presId="urn:microsoft.com/office/officeart/2005/8/layout/hierarchy3"/>
    <dgm:cxn modelId="{C0FD9353-DF6B-4794-9181-8EFC1E7A6094}" type="presParOf" srcId="{B5C14B09-5FE3-4190-901B-011BE82A9A3A}" destId="{18B1807A-2C89-4E71-B300-FB8F35620AB6}" srcOrd="1" destOrd="0" presId="urn:microsoft.com/office/officeart/2005/8/layout/hierarchy3"/>
    <dgm:cxn modelId="{9846D856-347C-4672-8E64-6B9A66E7811B}" type="presParOf" srcId="{8CEBF794-4070-4586-BB41-91B37B182126}" destId="{763151B6-08E5-4638-BCB0-0CFB13842005}" srcOrd="1" destOrd="0" presId="urn:microsoft.com/office/officeart/2005/8/layout/hierarchy3"/>
    <dgm:cxn modelId="{4B2952A2-A9D0-42F6-B1F9-20A6D78509EF}" type="presParOf" srcId="{763151B6-08E5-4638-BCB0-0CFB13842005}" destId="{8FF179E5-99B5-47F6-91D4-D86D7F15FFD4}" srcOrd="0" destOrd="0" presId="urn:microsoft.com/office/officeart/2005/8/layout/hierarchy3"/>
    <dgm:cxn modelId="{788C2700-B927-4431-8C93-550376F7CECE}" type="presParOf" srcId="{763151B6-08E5-4638-BCB0-0CFB13842005}" destId="{F809234A-382F-4BC5-8593-0DB26D819EE7}" srcOrd="1" destOrd="0" presId="urn:microsoft.com/office/officeart/2005/8/layout/hierarchy3"/>
    <dgm:cxn modelId="{B53F2804-1B60-4EDB-9E83-3EFB0849FD24}" type="presParOf" srcId="{763151B6-08E5-4638-BCB0-0CFB13842005}" destId="{855A95B9-6C6E-404B-BCA5-6C4E7EC54281}" srcOrd="2" destOrd="0" presId="urn:microsoft.com/office/officeart/2005/8/layout/hierarchy3"/>
    <dgm:cxn modelId="{907D7BB9-5CCB-4231-A128-02D86EC67177}" type="presParOf" srcId="{763151B6-08E5-4638-BCB0-0CFB13842005}" destId="{4B49C253-41AA-439F-96DA-681BB220FB96}" srcOrd="3" destOrd="0" presId="urn:microsoft.com/office/officeart/2005/8/layout/hierarchy3"/>
    <dgm:cxn modelId="{DA8ED9EF-5531-421B-A1EA-1A94CB2D4A18}" type="presParOf" srcId="{763151B6-08E5-4638-BCB0-0CFB13842005}" destId="{08ED983A-C92D-45E0-9402-4256C0B08B87}" srcOrd="4" destOrd="0" presId="urn:microsoft.com/office/officeart/2005/8/layout/hierarchy3"/>
    <dgm:cxn modelId="{F1E5E4E1-770F-4DE2-BD3A-90272F1FC2B5}" type="presParOf" srcId="{763151B6-08E5-4638-BCB0-0CFB13842005}" destId="{D607AE7A-7F01-430D-AA51-91ADF4FD46C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7FA9A-EB0E-4B93-9E9E-6C95E3728F1D}">
      <dsp:nvSpPr>
        <dsp:cNvPr id="0" name=""/>
        <dsp:cNvSpPr/>
      </dsp:nvSpPr>
      <dsp:spPr>
        <a:xfrm>
          <a:off x="1278446" y="2514420"/>
          <a:ext cx="567157" cy="2034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578" y="0"/>
              </a:lnTo>
              <a:lnTo>
                <a:pt x="283578" y="2034107"/>
              </a:lnTo>
              <a:lnTo>
                <a:pt x="567157" y="2034107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09233" y="3478681"/>
        <a:ext cx="105584" cy="105584"/>
      </dsp:txXfrm>
    </dsp:sp>
    <dsp:sp modelId="{A2D12F61-2336-4A00-86EF-6739C7533FF9}">
      <dsp:nvSpPr>
        <dsp:cNvPr id="0" name=""/>
        <dsp:cNvSpPr/>
      </dsp:nvSpPr>
      <dsp:spPr>
        <a:xfrm>
          <a:off x="1278446" y="2514420"/>
          <a:ext cx="567157" cy="102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578" y="0"/>
              </a:lnTo>
              <a:lnTo>
                <a:pt x="283578" y="1024039"/>
              </a:lnTo>
              <a:lnTo>
                <a:pt x="567157" y="1024039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2760" y="2997174"/>
        <a:ext cx="58530" cy="58530"/>
      </dsp:txXfrm>
    </dsp:sp>
    <dsp:sp modelId="{CFE630FA-0857-4766-B2AF-172D68564013}">
      <dsp:nvSpPr>
        <dsp:cNvPr id="0" name=""/>
        <dsp:cNvSpPr/>
      </dsp:nvSpPr>
      <dsp:spPr>
        <a:xfrm>
          <a:off x="1278446" y="2460392"/>
          <a:ext cx="567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027"/>
              </a:moveTo>
              <a:lnTo>
                <a:pt x="283578" y="54027"/>
              </a:lnTo>
              <a:lnTo>
                <a:pt x="283578" y="45720"/>
              </a:lnTo>
              <a:lnTo>
                <a:pt x="567157" y="45720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47845" y="2491931"/>
        <a:ext cx="28360" cy="28360"/>
      </dsp:txXfrm>
    </dsp:sp>
    <dsp:sp modelId="{2CC5779F-FCA2-4A7A-B843-025203089FED}">
      <dsp:nvSpPr>
        <dsp:cNvPr id="0" name=""/>
        <dsp:cNvSpPr/>
      </dsp:nvSpPr>
      <dsp:spPr>
        <a:xfrm>
          <a:off x="1278446" y="1473765"/>
          <a:ext cx="567157" cy="1040654"/>
        </a:xfrm>
        <a:custGeom>
          <a:avLst/>
          <a:gdLst/>
          <a:ahLst/>
          <a:cxnLst/>
          <a:rect l="0" t="0" r="0" b="0"/>
          <a:pathLst>
            <a:path>
              <a:moveTo>
                <a:pt x="0" y="1040654"/>
              </a:moveTo>
              <a:lnTo>
                <a:pt x="283578" y="1040654"/>
              </a:lnTo>
              <a:lnTo>
                <a:pt x="283578" y="0"/>
              </a:lnTo>
              <a:lnTo>
                <a:pt x="567157" y="0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2396" y="1964463"/>
        <a:ext cx="59258" cy="59258"/>
      </dsp:txXfrm>
    </dsp:sp>
    <dsp:sp modelId="{43D0F33A-18A2-4906-B9B0-196222C441D9}">
      <dsp:nvSpPr>
        <dsp:cNvPr id="0" name=""/>
        <dsp:cNvSpPr/>
      </dsp:nvSpPr>
      <dsp:spPr>
        <a:xfrm>
          <a:off x="1278446" y="441418"/>
          <a:ext cx="567157" cy="2073001"/>
        </a:xfrm>
        <a:custGeom>
          <a:avLst/>
          <a:gdLst/>
          <a:ahLst/>
          <a:cxnLst/>
          <a:rect l="0" t="0" r="0" b="0"/>
          <a:pathLst>
            <a:path>
              <a:moveTo>
                <a:pt x="0" y="2073001"/>
              </a:moveTo>
              <a:lnTo>
                <a:pt x="283578" y="2073001"/>
              </a:lnTo>
              <a:lnTo>
                <a:pt x="283578" y="0"/>
              </a:lnTo>
              <a:lnTo>
                <a:pt x="567157" y="0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08296" y="1424189"/>
        <a:ext cx="107459" cy="107459"/>
      </dsp:txXfrm>
    </dsp:sp>
    <dsp:sp modelId="{2FB66C3F-6EFC-4657-B7F1-E68A437D2F14}">
      <dsp:nvSpPr>
        <dsp:cNvPr id="0" name=""/>
        <dsp:cNvSpPr/>
      </dsp:nvSpPr>
      <dsp:spPr>
        <a:xfrm rot="16200000">
          <a:off x="-1307854" y="2101481"/>
          <a:ext cx="4346724" cy="825877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Безопасность жизнедеятельности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307854" y="2101481"/>
        <a:ext cx="4346724" cy="825877"/>
      </dsp:txXfrm>
    </dsp:sp>
    <dsp:sp modelId="{80ED1DB9-E741-43E5-9BB9-99C952E171E9}">
      <dsp:nvSpPr>
        <dsp:cNvPr id="0" name=""/>
        <dsp:cNvSpPr/>
      </dsp:nvSpPr>
      <dsp:spPr>
        <a:xfrm>
          <a:off x="1845604" y="28479"/>
          <a:ext cx="6468666" cy="82587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Глобальная или международная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5604" y="28479"/>
        <a:ext cx="6468666" cy="825877"/>
      </dsp:txXfrm>
    </dsp:sp>
    <dsp:sp modelId="{BBEBEF17-5789-47B7-AFFB-621864314EFD}">
      <dsp:nvSpPr>
        <dsp:cNvPr id="0" name=""/>
        <dsp:cNvSpPr/>
      </dsp:nvSpPr>
      <dsp:spPr>
        <a:xfrm>
          <a:off x="1845604" y="1060826"/>
          <a:ext cx="6468666" cy="82587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Региональная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1845604" y="1060826"/>
        <a:ext cx="6468666" cy="825877"/>
      </dsp:txXfrm>
    </dsp:sp>
    <dsp:sp modelId="{D535035E-5737-476E-BC3C-1467EC5AB58D}">
      <dsp:nvSpPr>
        <dsp:cNvPr id="0" name=""/>
        <dsp:cNvSpPr/>
      </dsp:nvSpPr>
      <dsp:spPr>
        <a:xfrm>
          <a:off x="1845604" y="2093173"/>
          <a:ext cx="6468666" cy="82587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</a:t>
          </a:r>
          <a:r>
            <a:rPr lang="ru-RU" sz="3200" kern="1200" dirty="0" smtClean="0"/>
            <a:t>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5604" y="2093173"/>
        <a:ext cx="6468666" cy="825877"/>
      </dsp:txXfrm>
    </dsp:sp>
    <dsp:sp modelId="{16B3E5E8-9038-48DD-8D10-9E4926903829}">
      <dsp:nvSpPr>
        <dsp:cNvPr id="0" name=""/>
        <dsp:cNvSpPr/>
      </dsp:nvSpPr>
      <dsp:spPr>
        <a:xfrm>
          <a:off x="1845604" y="3125520"/>
          <a:ext cx="6468666" cy="82587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Бытовая</a:t>
          </a:r>
          <a:r>
            <a:rPr lang="ru-RU" sz="3200" kern="1200" dirty="0" smtClean="0"/>
            <a:t>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5604" y="3125520"/>
        <a:ext cx="6468666" cy="825877"/>
      </dsp:txXfrm>
    </dsp:sp>
    <dsp:sp modelId="{BCF9E22D-D8D3-499F-8B60-E8AFF7845A58}">
      <dsp:nvSpPr>
        <dsp:cNvPr id="0" name=""/>
        <dsp:cNvSpPr/>
      </dsp:nvSpPr>
      <dsp:spPr>
        <a:xfrm>
          <a:off x="1845604" y="4135588"/>
          <a:ext cx="6468666" cy="82587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Безопасность животного и растительного мира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5604" y="4135588"/>
        <a:ext cx="6468666" cy="825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F2E13-EE83-4EB3-8AD7-C360E2E89546}">
      <dsp:nvSpPr>
        <dsp:cNvPr id="0" name=""/>
        <dsp:cNvSpPr/>
      </dsp:nvSpPr>
      <dsp:spPr>
        <a:xfrm>
          <a:off x="210053" y="3489"/>
          <a:ext cx="7707892" cy="117673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Структурные компоненты безопасной образовательной среды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44518" y="37954"/>
        <a:ext cx="7638962" cy="1107804"/>
      </dsp:txXfrm>
    </dsp:sp>
    <dsp:sp modelId="{8FF179E5-99B5-47F6-91D4-D86D7F15FFD4}">
      <dsp:nvSpPr>
        <dsp:cNvPr id="0" name=""/>
        <dsp:cNvSpPr/>
      </dsp:nvSpPr>
      <dsp:spPr>
        <a:xfrm>
          <a:off x="980842" y="1180223"/>
          <a:ext cx="770789" cy="882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550"/>
              </a:lnTo>
              <a:lnTo>
                <a:pt x="770789" y="882550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9234A-382F-4BC5-8593-0DB26D819EE7}">
      <dsp:nvSpPr>
        <dsp:cNvPr id="0" name=""/>
        <dsp:cNvSpPr/>
      </dsp:nvSpPr>
      <dsp:spPr>
        <a:xfrm>
          <a:off x="1751632" y="1474407"/>
          <a:ext cx="5608372" cy="117673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bg1"/>
              </a:solidFill>
              <a:latin typeface="+mn-lt"/>
            </a:rPr>
            <a:t>Физическое окружение (архитектура здания, размер, пространство)</a:t>
          </a:r>
          <a:endParaRPr lang="ru-RU" sz="2800" b="0" kern="1200" dirty="0">
            <a:solidFill>
              <a:schemeClr val="bg1"/>
            </a:solidFill>
            <a:latin typeface="+mn-lt"/>
          </a:endParaRPr>
        </a:p>
      </dsp:txBody>
      <dsp:txXfrm>
        <a:off x="1786097" y="1508872"/>
        <a:ext cx="5539442" cy="1107804"/>
      </dsp:txXfrm>
    </dsp:sp>
    <dsp:sp modelId="{855A95B9-6C6E-404B-BCA5-6C4E7EC54281}">
      <dsp:nvSpPr>
        <dsp:cNvPr id="0" name=""/>
        <dsp:cNvSpPr/>
      </dsp:nvSpPr>
      <dsp:spPr>
        <a:xfrm>
          <a:off x="980842" y="1180223"/>
          <a:ext cx="770789" cy="2353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468"/>
              </a:lnTo>
              <a:lnTo>
                <a:pt x="770789" y="235346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9C253-41AA-439F-96DA-681BB220FB96}">
      <dsp:nvSpPr>
        <dsp:cNvPr id="0" name=""/>
        <dsp:cNvSpPr/>
      </dsp:nvSpPr>
      <dsp:spPr>
        <a:xfrm>
          <a:off x="1751632" y="2945325"/>
          <a:ext cx="5608372" cy="117673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+mn-lt"/>
            </a:rPr>
            <a:t>Предметное окружение (материальные условия организации)</a:t>
          </a:r>
          <a:endParaRPr lang="ru-RU" sz="2800" kern="1200" dirty="0">
            <a:solidFill>
              <a:schemeClr val="bg1"/>
            </a:solidFill>
            <a:latin typeface="+mn-lt"/>
          </a:endParaRPr>
        </a:p>
      </dsp:txBody>
      <dsp:txXfrm>
        <a:off x="1786097" y="2979790"/>
        <a:ext cx="5539442" cy="1107804"/>
      </dsp:txXfrm>
    </dsp:sp>
    <dsp:sp modelId="{08ED983A-C92D-45E0-9402-4256C0B08B87}">
      <dsp:nvSpPr>
        <dsp:cNvPr id="0" name=""/>
        <dsp:cNvSpPr/>
      </dsp:nvSpPr>
      <dsp:spPr>
        <a:xfrm>
          <a:off x="980842" y="1180223"/>
          <a:ext cx="770789" cy="382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4386"/>
              </a:lnTo>
              <a:lnTo>
                <a:pt x="770789" y="3824386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7AE7A-7F01-430D-AA51-91ADF4FD46CC}">
      <dsp:nvSpPr>
        <dsp:cNvPr id="0" name=""/>
        <dsp:cNvSpPr/>
      </dsp:nvSpPr>
      <dsp:spPr>
        <a:xfrm>
          <a:off x="1751632" y="4416243"/>
          <a:ext cx="5608372" cy="117673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+mn-lt"/>
            </a:rPr>
            <a:t>Социальное окружение (класс, профессионализм учителей)</a:t>
          </a:r>
          <a:endParaRPr lang="ru-RU" sz="2800" kern="1200" dirty="0">
            <a:solidFill>
              <a:schemeClr val="bg1"/>
            </a:solidFill>
            <a:latin typeface="+mn-lt"/>
          </a:endParaRPr>
        </a:p>
      </dsp:txBody>
      <dsp:txXfrm>
        <a:off x="1786097" y="4450708"/>
        <a:ext cx="5539442" cy="1107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F2E13-EE83-4EB3-8AD7-C360E2E89546}">
      <dsp:nvSpPr>
        <dsp:cNvPr id="0" name=""/>
        <dsp:cNvSpPr/>
      </dsp:nvSpPr>
      <dsp:spPr>
        <a:xfrm>
          <a:off x="210053" y="3489"/>
          <a:ext cx="7707892" cy="117673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Безопасность образовательного учреждения  включает виды безопасности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44518" y="37954"/>
        <a:ext cx="7638962" cy="1107804"/>
      </dsp:txXfrm>
    </dsp:sp>
    <dsp:sp modelId="{8FF179E5-99B5-47F6-91D4-D86D7F15FFD4}">
      <dsp:nvSpPr>
        <dsp:cNvPr id="0" name=""/>
        <dsp:cNvSpPr/>
      </dsp:nvSpPr>
      <dsp:spPr>
        <a:xfrm>
          <a:off x="980842" y="1180223"/>
          <a:ext cx="770789" cy="882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550"/>
              </a:lnTo>
              <a:lnTo>
                <a:pt x="770789" y="882550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9234A-382F-4BC5-8593-0DB26D819EE7}">
      <dsp:nvSpPr>
        <dsp:cNvPr id="0" name=""/>
        <dsp:cNvSpPr/>
      </dsp:nvSpPr>
      <dsp:spPr>
        <a:xfrm>
          <a:off x="1751632" y="1474407"/>
          <a:ext cx="5608372" cy="117673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bg1"/>
              </a:solidFill>
              <a:latin typeface="+mn-lt"/>
            </a:rPr>
            <a:t>Пожарную</a:t>
          </a:r>
          <a:endParaRPr lang="ru-RU" sz="2800" b="0" kern="1200" dirty="0">
            <a:solidFill>
              <a:schemeClr val="bg1"/>
            </a:solidFill>
            <a:latin typeface="+mn-lt"/>
          </a:endParaRPr>
        </a:p>
      </dsp:txBody>
      <dsp:txXfrm>
        <a:off x="1786097" y="1508872"/>
        <a:ext cx="5539442" cy="1107804"/>
      </dsp:txXfrm>
    </dsp:sp>
    <dsp:sp modelId="{855A95B9-6C6E-404B-BCA5-6C4E7EC54281}">
      <dsp:nvSpPr>
        <dsp:cNvPr id="0" name=""/>
        <dsp:cNvSpPr/>
      </dsp:nvSpPr>
      <dsp:spPr>
        <a:xfrm>
          <a:off x="980842" y="1180223"/>
          <a:ext cx="770789" cy="2353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468"/>
              </a:lnTo>
              <a:lnTo>
                <a:pt x="770789" y="235346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9C253-41AA-439F-96DA-681BB220FB96}">
      <dsp:nvSpPr>
        <dsp:cNvPr id="0" name=""/>
        <dsp:cNvSpPr/>
      </dsp:nvSpPr>
      <dsp:spPr>
        <a:xfrm>
          <a:off x="1751632" y="2945325"/>
          <a:ext cx="5608372" cy="117673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+mn-lt"/>
            </a:rPr>
            <a:t>Электрическую</a:t>
          </a:r>
          <a:endParaRPr lang="ru-RU" sz="2800" kern="1200" dirty="0">
            <a:solidFill>
              <a:schemeClr val="bg1"/>
            </a:solidFill>
            <a:latin typeface="+mn-lt"/>
          </a:endParaRPr>
        </a:p>
      </dsp:txBody>
      <dsp:txXfrm>
        <a:off x="1786097" y="2979790"/>
        <a:ext cx="5539442" cy="1107804"/>
      </dsp:txXfrm>
    </dsp:sp>
    <dsp:sp modelId="{08ED983A-C92D-45E0-9402-4256C0B08B87}">
      <dsp:nvSpPr>
        <dsp:cNvPr id="0" name=""/>
        <dsp:cNvSpPr/>
      </dsp:nvSpPr>
      <dsp:spPr>
        <a:xfrm>
          <a:off x="980842" y="1180223"/>
          <a:ext cx="770789" cy="382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4386"/>
              </a:lnTo>
              <a:lnTo>
                <a:pt x="770789" y="3824386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7AE7A-7F01-430D-AA51-91ADF4FD46CC}">
      <dsp:nvSpPr>
        <dsp:cNvPr id="0" name=""/>
        <dsp:cNvSpPr/>
      </dsp:nvSpPr>
      <dsp:spPr>
        <a:xfrm>
          <a:off x="1751632" y="4416243"/>
          <a:ext cx="5608372" cy="117673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+mn-lt"/>
            </a:rPr>
            <a:t>Взрывобезопасность</a:t>
          </a:r>
          <a:endParaRPr lang="ru-RU" sz="2800" kern="1200" dirty="0">
            <a:solidFill>
              <a:schemeClr val="bg1"/>
            </a:solidFill>
            <a:latin typeface="+mn-lt"/>
          </a:endParaRPr>
        </a:p>
      </dsp:txBody>
      <dsp:txXfrm>
        <a:off x="1786097" y="4450708"/>
        <a:ext cx="5539442" cy="110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284D05-7E6A-83E8-234E-3E7D4A254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B2AFE-1C59-EEF3-68DB-868E482C0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4906" y="1342282"/>
            <a:ext cx="541309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27DAC-F4CE-46EA-C5D3-76431E5E4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4906" y="3821957"/>
            <a:ext cx="541309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331C5-8B17-7B17-2104-22F4A71C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30510-13A0-5A19-D081-140E63DE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98331-9C9A-CCF7-2E48-FC3A432A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1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72D0-55E9-2C31-0164-65AB49C4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675A0-5F8F-524A-2501-87E28939C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FC850-7E77-B4EC-2837-C5A936A1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0A374-02BA-7AD2-D6C7-1075D9ED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7088-DEA2-328C-EF5A-23DD9F0B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96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F8608-78F3-CCD2-C45B-728A70F74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38755-E8F9-4301-1E04-8CA54DC59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D4FB-ACB3-2B43-747D-10D35263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28DB-7462-B8E4-FCB9-E026E45A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6515-6BB8-A97E-B225-FD10ACA7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3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6E10-F2BA-5079-3940-EE24928E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95F1-6778-C4AF-9011-B944CE3B9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9BEF9-2EA8-7468-658D-8E233405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E149-A9E4-CDA0-BFE9-08A7123A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B9CF0-C785-25D1-3D53-2DF7F300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92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87BF-D224-4A78-FCAC-E37A0EFB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A30FF-365D-DA28-3DD2-2B8FF2E43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8DABA-611A-9FD8-D2FE-D971C21B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2D816-731C-514B-E3AD-AB5E74B2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2C85F-1157-1233-5380-CD7CE50B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8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69D4-0EA5-79C7-E6DB-72498597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4162-0A2A-CA8C-C778-4964158A1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DEDB6-34FF-1D0D-534A-2FFAB463F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32C7D-E1CD-BDF7-576E-025F4458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87870-B800-35BE-DA8F-E0019FD3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C8BDB-6496-1D97-28FB-9D494E2D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207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397D-4B3D-38F5-1241-71F3A904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04076-2FB1-E700-1DAE-1482E4EC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33E4E-7B2A-C9D0-9DA9-A20DC81DF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145A6-6A3C-6CE4-78EB-A86297515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9C040-9DB2-F096-E567-66202800A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DD9C4-3FE5-7EC7-000E-FA7947D0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EFB1D-6E47-8FC4-5E1E-D99367FF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8F4E8-81FB-1719-2CEF-E484996E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3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8E7E-7894-E9BD-B3D6-398F3507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3266D-7323-6386-6A63-7D76AFF1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E8F63-73AF-0108-F43B-09579947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3CB58-658F-FF49-CD1B-7A400205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445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5013F-D463-E69D-D181-93765DF9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F5E6C-34EC-661E-0758-516FFDA9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9868-7E38-A14D-0B45-D0410C5C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06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0756-9128-055B-8116-EBB0F16F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2D1E-0ABC-DE8F-0DFD-64D1DC77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3FC42-4027-EFF2-D6B6-F3DCC0C07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127A3-0B89-0DD2-8A68-8751EA90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91669-FC62-13D1-B8DB-2602D8D2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0513A-D00D-45D5-7554-729EDC9C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18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7914-CB40-D639-2D91-7F90BF9D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4A3EE-D850-2A28-33D2-7AC35B234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7EA0D-A523-F203-E918-0E1EFC6FB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F021-D9D7-4C92-BEF7-B2C248A4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272F0-3041-F03A-9B60-597526A2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6EAFA-84BC-6283-AE8D-01A303E5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93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3AADBD-FCA6-AC92-FBC2-4C4C9FD388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A0CA0-244F-816E-C9A7-DB31A37F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932" y="136525"/>
            <a:ext cx="8247926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6E795-247F-9E4E-1247-96E0159C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B46CC-FD31-30A6-468B-BC794F4F4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53BE-1FCE-7046-995B-FD820CEA45E7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08887-5C9A-FCF1-37E6-C501308A9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29A28-00F2-E66D-3C79-0F2DD12D3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17EB-AEFA-DE4C-B403-5839CBB1D4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107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6BF4-7A23-C497-18D6-831B99C75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5911" y="1572835"/>
            <a:ext cx="5749156" cy="23876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EEC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Основы безопасности жизнедеятельности</a:t>
            </a:r>
            <a:endParaRPr lang="uk-UA" sz="4800" b="1" dirty="0">
              <a:solidFill>
                <a:srgbClr val="EEC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06" y="1236133"/>
            <a:ext cx="3349548" cy="32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727200"/>
            <a:ext cx="10896600" cy="5511799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Идентификация опасности </a:t>
            </a:r>
            <a:r>
              <a:rPr lang="ru-RU" sz="2400" dirty="0"/>
              <a:t>— распознавание и параметрическое </a:t>
            </a:r>
            <a:r>
              <a:rPr lang="ru-RU" sz="2400" dirty="0" smtClean="0"/>
              <a:t>описание </a:t>
            </a:r>
            <a:r>
              <a:rPr lang="ru-RU" sz="2400" dirty="0"/>
              <a:t>опасностей в поле их действия. 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Риск </a:t>
            </a:r>
            <a:r>
              <a:rPr lang="ru-RU" sz="2400" dirty="0">
                <a:solidFill>
                  <a:srgbClr val="FF0000"/>
                </a:solidFill>
              </a:rPr>
              <a:t>опасности </a:t>
            </a:r>
            <a:r>
              <a:rPr lang="ru-RU" sz="2400" dirty="0"/>
              <a:t>— количественная оценка опасности. Определяется как частота или вероятность возникновения одного события при наступлении другого. 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Ущерб </a:t>
            </a:r>
            <a:r>
              <a:rPr lang="ru-RU" sz="2400" dirty="0">
                <a:solidFill>
                  <a:srgbClr val="FF0000"/>
                </a:solidFill>
              </a:rPr>
              <a:t>здоровью </a:t>
            </a:r>
            <a:r>
              <a:rPr lang="ru-RU" sz="2400" dirty="0"/>
              <a:t>— это заболевание, травмирование, следствием </a:t>
            </a:r>
            <a:r>
              <a:rPr lang="ru-RU" sz="2400" dirty="0" smtClean="0"/>
              <a:t>которого </a:t>
            </a:r>
            <a:r>
              <a:rPr lang="ru-RU" sz="2400" dirty="0"/>
              <a:t>может стать летальный исход, инвалидность и т.п. 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Гомосфера</a:t>
            </a:r>
            <a:r>
              <a:rPr lang="ru-RU" sz="2400" dirty="0" smtClean="0"/>
              <a:t> </a:t>
            </a:r>
            <a:r>
              <a:rPr lang="ru-RU" sz="2400" dirty="0"/>
              <a:t>— пространство (рабочая зона), где находится человек в процессе рассматриваемой деятельности. 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Ноксосфера</a:t>
            </a:r>
            <a:r>
              <a:rPr lang="ru-RU" sz="2400" dirty="0" smtClean="0"/>
              <a:t> </a:t>
            </a:r>
            <a:r>
              <a:rPr lang="ru-RU" sz="2400" dirty="0"/>
              <a:t>— пространство, в котором постоянно существуют или периодически возникают опасности. определяться и другими удобными способами.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2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Структура безопасности жизнедеятельности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80102354"/>
              </p:ext>
            </p:extLst>
          </p:nvPr>
        </p:nvGraphicFramePr>
        <p:xfrm>
          <a:off x="1612583" y="1354666"/>
          <a:ext cx="8741458" cy="496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4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Аксиомы безопасности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457200" indent="-457200">
              <a:lnSpc>
                <a:spcPts val="3500"/>
              </a:lnSpc>
              <a:spcBef>
                <a:spcPts val="0"/>
              </a:spcBef>
              <a:buAutoNum type="arabicPeriod"/>
            </a:pPr>
            <a:r>
              <a:rPr lang="ru-RU" sz="2400" dirty="0" smtClean="0"/>
              <a:t>Всякая </a:t>
            </a:r>
            <a:r>
              <a:rPr lang="ru-RU" sz="2400" dirty="0"/>
              <a:t>деятельность (бездеятельность) потенциально опасна</a:t>
            </a:r>
            <a:r>
              <a:rPr lang="ru-RU" sz="2400" dirty="0" smtClean="0"/>
              <a:t>.</a:t>
            </a:r>
          </a:p>
          <a:p>
            <a:pPr marL="457200" indent="-457200">
              <a:lnSpc>
                <a:spcPts val="3500"/>
              </a:lnSpc>
              <a:spcBef>
                <a:spcPts val="0"/>
              </a:spcBef>
              <a:buAutoNum type="arabicPeriod"/>
            </a:pPr>
            <a:endParaRPr lang="ru-RU" sz="2400" dirty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2. </a:t>
            </a:r>
            <a:r>
              <a:rPr lang="ru-RU" sz="2400" dirty="0" smtClean="0"/>
              <a:t> Для </a:t>
            </a:r>
            <a:r>
              <a:rPr lang="ru-RU" sz="2400" dirty="0"/>
              <a:t>каждого вида деятельности существуют комфортные условия, способствующие ее максимальной эффективности</a:t>
            </a:r>
            <a:r>
              <a:rPr lang="ru-RU" sz="2400" dirty="0" smtClean="0"/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3. Все естественные процессы, антропогенная деятельность и объекты деятельности обладают склонностью к спонтанной потере устойчивости или к длительному негативному воздействию на человека и среду его обитания, т.е. обладают остаточным риском.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127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Аксиомы безопасности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4. Остаточный риск является первопричиной потенциальных негативных воздействий на человека и биосферу. 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5. Безопасность реальна, если негативные воздействия на человека не превышают предельно-допустимых значений с учетом их комплексного воздействия</a:t>
            </a:r>
            <a:r>
              <a:rPr lang="ru-RU" sz="2400" dirty="0" smtClean="0"/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6. Экологичность реальна, если негативные воздействия на биосферу не превышают предельно-допустимых значений с учетом их комплексного воздействия.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55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Аксиомы безопасности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7. Допустимые значения техногенных негативных воздействий обеспечивается соблюдением требований экологичности и безопасности к техническим системам, технологиям, а также применениям систем экобиозащиты (экобиозащитной техники</a:t>
            </a:r>
            <a:r>
              <a:rPr lang="ru-RU" sz="2400" dirty="0" smtClean="0"/>
              <a:t>).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8. Системы экобиозащиты на технических объектах и в технологических процессах обладают приоритетом ввода в эксплуатацию и средствами контроля режима работы.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08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Органы, осуществляющие </a:t>
            </a:r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безопасность жизнедеятельности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Министерство РФ по делам гражданской обороны, чрезвычайным ситуациям и ликвидации последствий стихийных </a:t>
            </a:r>
            <a:r>
              <a:rPr lang="ru-RU" sz="2400" dirty="0" smtClean="0"/>
              <a:t>бедствий;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Министерство обороны РФ;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Федеральная служба безопасности РФ;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Министерство </a:t>
            </a:r>
            <a:r>
              <a:rPr lang="ru-RU" sz="2400" dirty="0"/>
              <a:t>внутренних дел РФ;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Министерство </a:t>
            </a:r>
            <a:r>
              <a:rPr lang="ru-RU" sz="2400" dirty="0"/>
              <a:t>труда и социального развития РФ;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Министерство </a:t>
            </a:r>
            <a:r>
              <a:rPr lang="ru-RU" sz="2400" dirty="0"/>
              <a:t>здравоохранения РФ;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Государственный </a:t>
            </a:r>
            <a:r>
              <a:rPr lang="ru-RU" sz="2400" dirty="0"/>
              <a:t>комитет РФ по охране окружающей среды;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Государственный </a:t>
            </a:r>
            <a:r>
              <a:rPr lang="ru-RU" sz="2400" dirty="0"/>
              <a:t>таможенный комитет РФ;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Федеральная </a:t>
            </a:r>
            <a:r>
              <a:rPr lang="ru-RU" sz="2400" dirty="0"/>
              <a:t>пограничная служба РФ.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89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Нормативные документы и правовые акты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Правовое обеспечение безопасности жизнедеятельности представляет собой совокупность законов и различных нормативных правовых актов федеральных органов государственной власти РФ и органов государственной власти субъектов РФ.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endParaRPr lang="ru-RU" sz="2400" dirty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Нормативный акт</a:t>
            </a:r>
            <a:r>
              <a:rPr lang="ru-RU" sz="2400" dirty="0"/>
              <a:t> – это документ правотворческого органа, в котором содержатся правовые нормы, т.е. общеобязательные, исходящие от государства, правила поведения.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433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182" y="2946559"/>
            <a:ext cx="3659038" cy="3659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Нормативные документы и правовые акты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Правовой основой законодательства в области обеспечения безопасности жизнедеятельности является основной закон государства – </a:t>
            </a:r>
            <a:r>
              <a:rPr lang="ru-RU" sz="2400" dirty="0">
                <a:solidFill>
                  <a:srgbClr val="FF0000"/>
                </a:solidFill>
              </a:rPr>
              <a:t>Конституция Российской Федерации</a:t>
            </a:r>
            <a:r>
              <a:rPr lang="ru-RU" sz="2400" dirty="0"/>
              <a:t>. Все остальные законы и иные </a:t>
            </a:r>
            <a:r>
              <a:rPr lang="ru-RU" sz="2400" dirty="0" smtClean="0"/>
              <a:t>                                                 правовые </a:t>
            </a:r>
            <a:r>
              <a:rPr lang="ru-RU" sz="2400" dirty="0"/>
              <a:t>акты, принимаемые в Российской Федерации, </a:t>
            </a:r>
            <a:r>
              <a:rPr lang="ru-RU" sz="2400" dirty="0" smtClean="0"/>
              <a:t>                                                       не </a:t>
            </a:r>
            <a:r>
              <a:rPr lang="ru-RU" sz="2400" dirty="0"/>
              <a:t>должны ей противоречить. 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/>
              <a:t>Гарантом </a:t>
            </a:r>
            <a:r>
              <a:rPr lang="ru-RU" sz="2400" dirty="0"/>
              <a:t>Конституции РФ </a:t>
            </a:r>
            <a:r>
              <a:rPr lang="ru-RU" sz="2400" dirty="0" smtClean="0"/>
              <a:t>является </a:t>
            </a:r>
            <a:r>
              <a:rPr lang="ru-RU" sz="2400" dirty="0"/>
              <a:t>Президент.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50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Нормативные документы и правовые акты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Другими источниками права в области обеспечения безопасности жизнедеятельности являются: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федеральные </a:t>
            </a:r>
            <a:r>
              <a:rPr lang="ru-RU" sz="2400" dirty="0"/>
              <a:t>законы;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указы </a:t>
            </a:r>
            <a:r>
              <a:rPr lang="ru-RU" sz="2400" dirty="0"/>
              <a:t>Президента РФ;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постановления </a:t>
            </a:r>
            <a:r>
              <a:rPr lang="ru-RU" sz="2400" dirty="0"/>
              <a:t>Правительства РФ;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приказы</a:t>
            </a:r>
            <a:r>
              <a:rPr lang="ru-RU" sz="2400" dirty="0"/>
              <a:t>, директивы, инструкции, наставления и другие нормативные акты министерств, ведомств и их нижестоящих организаций;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правовые </a:t>
            </a:r>
            <a:r>
              <a:rPr lang="ru-RU" sz="2400" dirty="0"/>
              <a:t>акты субъектов РФ и муниципальных </a:t>
            </a:r>
            <a:r>
              <a:rPr lang="ru-RU" sz="2400" dirty="0" smtClean="0"/>
              <a:t>образований;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приказы </a:t>
            </a:r>
            <a:r>
              <a:rPr lang="ru-RU" sz="2400" dirty="0"/>
              <a:t>(распоряжения) руководителей </a:t>
            </a:r>
            <a:r>
              <a:rPr lang="ru-RU" sz="2400" dirty="0" smtClean="0"/>
              <a:t>учреждений.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59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Права граждан </a:t>
            </a:r>
            <a:r>
              <a:rPr lang="ru-RU" sz="3200" b="1" dirty="0">
                <a:solidFill>
                  <a:srgbClr val="393939"/>
                </a:solidFill>
                <a:latin typeface="+mn-lt"/>
              </a:rPr>
              <a:t>в области безопасности жизнедеятельности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93102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Граждане Российской Федерации имеют право: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на </a:t>
            </a:r>
            <a:r>
              <a:rPr lang="ru-RU" sz="2400" dirty="0"/>
              <a:t>защиту жизни, здоровья и личного </a:t>
            </a:r>
            <a:r>
              <a:rPr lang="ru-RU" sz="2400" dirty="0" smtClean="0"/>
              <a:t>имущества;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н</a:t>
            </a:r>
            <a:r>
              <a:rPr lang="ru-RU" sz="2400" dirty="0" smtClean="0"/>
              <a:t>а использование средств </a:t>
            </a:r>
            <a:r>
              <a:rPr lang="ru-RU" sz="2400" dirty="0"/>
              <a:t>коллективной и индивидуальной защиты;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быть </a:t>
            </a:r>
            <a:r>
              <a:rPr lang="ru-RU" sz="2400" dirty="0"/>
              <a:t>информированными о риске, которому они могут </a:t>
            </a:r>
            <a:r>
              <a:rPr lang="ru-RU" sz="2400" dirty="0" smtClean="0"/>
              <a:t>подвергнуться </a:t>
            </a:r>
            <a:r>
              <a:rPr lang="ru-RU" sz="2400" dirty="0"/>
              <a:t>и о мерах необходимой безопасности;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участвовать </a:t>
            </a:r>
            <a:r>
              <a:rPr lang="ru-RU" sz="2400" dirty="0"/>
              <a:t>в установленном порядке в мероприятиях по предупреждению и ликвидации чрезвычайных ситуаций;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на </a:t>
            </a:r>
            <a:r>
              <a:rPr lang="ru-RU" sz="2400" dirty="0"/>
              <a:t>возмещение ущерба, причиненного их здоровью и </a:t>
            </a:r>
            <a:r>
              <a:rPr lang="ru-RU" sz="2400" dirty="0" smtClean="0"/>
              <a:t>имуществу;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на </a:t>
            </a:r>
            <a:r>
              <a:rPr lang="ru-RU" sz="2400" dirty="0"/>
              <a:t>медицинское обслуживание, компенсации и социальные </a:t>
            </a:r>
            <a:r>
              <a:rPr lang="ru-RU" sz="2400" dirty="0" smtClean="0"/>
              <a:t>гарантии;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на </a:t>
            </a:r>
            <a:r>
              <a:rPr lang="ru-RU" sz="2400" dirty="0"/>
              <a:t>получение компенсаций и социальных </a:t>
            </a:r>
            <a:r>
              <a:rPr lang="ru-RU" sz="2400" dirty="0" smtClean="0"/>
              <a:t>гарантий;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на </a:t>
            </a:r>
            <a:r>
              <a:rPr lang="ru-RU" sz="2400" dirty="0"/>
              <a:t>пенсионное </a:t>
            </a:r>
            <a:r>
              <a:rPr lang="ru-RU" sz="2400" dirty="0" smtClean="0"/>
              <a:t>обеспечение.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14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Введение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Современный человек живёт в мире опасностей – природных, </a:t>
            </a:r>
            <a:r>
              <a:rPr lang="ru-RU" sz="2400" dirty="0" smtClean="0"/>
              <a:t>технических</a:t>
            </a:r>
            <a:r>
              <a:rPr lang="ru-RU" sz="2400" dirty="0"/>
              <a:t>, антропогенных, экологических, социальных и других. Несмотря на пред-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принимаемые человечеством усилия, количество аварий и катастроф растет, и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они приобретают всё более тяжёлые последствия. Это обусловлено тем, что с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развитием техники опасность растет быстрее, чем способность человека </a:t>
            </a:r>
            <a:r>
              <a:rPr lang="ru-RU" sz="2400" dirty="0" smtClean="0"/>
              <a:t>противостоять </a:t>
            </a:r>
            <a:r>
              <a:rPr lang="ru-RU" sz="2400" dirty="0"/>
              <a:t>ей, возрастает цена ошибки. К тому же человек склонен привыкать </a:t>
            </a:r>
            <a:r>
              <a:rPr lang="ru-RU" sz="2400" dirty="0" smtClean="0"/>
              <a:t>к опасности </a:t>
            </a:r>
            <a:r>
              <a:rPr lang="ru-RU" sz="2400" dirty="0"/>
              <a:t>и начинает пренебрегать ею.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Неудивительно, что в XX веке возникла </a:t>
            </a:r>
            <a:r>
              <a:rPr lang="ru-RU" sz="2400" dirty="0" smtClean="0"/>
              <a:t>наука </a:t>
            </a:r>
            <a:r>
              <a:rPr lang="ru-RU" sz="2400" dirty="0"/>
              <a:t>о </a:t>
            </a:r>
            <a:r>
              <a:rPr lang="ru-RU" sz="2400" dirty="0" smtClean="0"/>
              <a:t>безопасности </a:t>
            </a:r>
            <a:r>
              <a:rPr lang="ru-RU" sz="2400" dirty="0"/>
              <a:t>жизнедеятельности.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887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Обязанности граждан </a:t>
            </a:r>
            <a:r>
              <a:rPr lang="ru-RU" sz="3200" b="1" dirty="0">
                <a:solidFill>
                  <a:srgbClr val="393939"/>
                </a:solidFill>
                <a:latin typeface="+mn-lt"/>
              </a:rPr>
              <a:t>в области безопасности жизнедеятельности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Граждане Российской Федерации обязаны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соблюдать законы и иные нормативные правовые акты </a:t>
            </a:r>
            <a:r>
              <a:rPr lang="ru-RU" sz="2400" dirty="0" smtClean="0"/>
              <a:t>РФ;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соблюдать </a:t>
            </a:r>
            <a:r>
              <a:rPr lang="ru-RU" sz="2400" dirty="0"/>
              <a:t>меры безопасности в быту и повседневной трудовой </a:t>
            </a:r>
            <a:r>
              <a:rPr lang="ru-RU" sz="2400" dirty="0" smtClean="0"/>
              <a:t>деятельности;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изучать </a:t>
            </a:r>
            <a:r>
              <a:rPr lang="ru-RU" sz="2400" dirty="0"/>
              <a:t>основные способы защиты населения и территорий от чрезвычайных ситуаций, приемы оказания первой помощи пострадавшим, правила пользования коллективными и индивидуальными средствами защиты, постоянно совершенствовать свои знания и практические навыки в указанной области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84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Обязанности граждан </a:t>
            </a:r>
            <a:r>
              <a:rPr lang="ru-RU" sz="3200" b="1" dirty="0">
                <a:solidFill>
                  <a:srgbClr val="393939"/>
                </a:solidFill>
                <a:latin typeface="+mn-lt"/>
              </a:rPr>
              <a:t>в области безопасности жизнедеятельности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Граждане Российской Федерации обязаны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выполнять </a:t>
            </a:r>
            <a:r>
              <a:rPr lang="ru-RU" sz="2400" dirty="0"/>
              <a:t>установленные правила поведения при угрозе и возникновении чрезвычайных ситуаций;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при </a:t>
            </a:r>
            <a:r>
              <a:rPr lang="ru-RU" sz="2400" dirty="0"/>
              <a:t>необходимости оказывать содействие в проведении аварийно-спасательных и других неотложных работ.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9115"/>
          <a:stretch/>
        </p:blipFill>
        <p:spPr>
          <a:xfrm>
            <a:off x="3967301" y="4172479"/>
            <a:ext cx="4257397" cy="269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Безопасная образовательная среда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7282275"/>
              </p:ext>
            </p:extLst>
          </p:nvPr>
        </p:nvGraphicFramePr>
        <p:xfrm>
          <a:off x="2032000" y="1032932"/>
          <a:ext cx="8128000" cy="559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1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Безопасная образовательная среда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98424860"/>
              </p:ext>
            </p:extLst>
          </p:nvPr>
        </p:nvGraphicFramePr>
        <p:xfrm>
          <a:off x="2032000" y="1032932"/>
          <a:ext cx="8128000" cy="559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02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Безопасная образовательная среда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Принципы обеспечения безопасности в образовательном </a:t>
            </a:r>
            <a:r>
              <a:rPr lang="ru-RU" sz="2400" dirty="0" smtClean="0">
                <a:solidFill>
                  <a:srgbClr val="FF0000"/>
                </a:solidFill>
              </a:rPr>
              <a:t>учреждении: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Гуманность;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Законность;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/>
              <a:t>Демократичность;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Рациональность и </a:t>
            </a:r>
            <a:r>
              <a:rPr lang="ru-RU" sz="2400" dirty="0" smtClean="0"/>
              <a:t>экономичность;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Организованность и </a:t>
            </a:r>
            <a:r>
              <a:rPr lang="ru-RU" sz="2400" dirty="0" smtClean="0"/>
              <a:t>непрерывность;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Предвидение и </a:t>
            </a:r>
            <a:r>
              <a:rPr lang="ru-RU" sz="2400" dirty="0" smtClean="0"/>
              <a:t>учреждения;</a:t>
            </a:r>
            <a:endParaRPr lang="ru-RU" sz="2400" dirty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Научность и информационная </a:t>
            </a:r>
            <a:r>
              <a:rPr lang="ru-RU" sz="2400" dirty="0" smtClean="0"/>
              <a:t>поддержка.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110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Безопасная образовательная среда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Задачи мероприятий по  обеспечению безопасности </a:t>
            </a:r>
            <a:r>
              <a:rPr lang="ru-RU" sz="2400" dirty="0" smtClean="0">
                <a:solidFill>
                  <a:srgbClr val="FF0000"/>
                </a:solidFill>
              </a:rPr>
              <a:t>в образовательном учреждении: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Экономическое, техническое и правовое обеспечение;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Улучшение качества образования;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Раннее выявление причины признаков опасной ситуации;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Обеспечение условий и возможности самозащиты;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Формирование у участников образовательного процесса готовности к противодействию опасности;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/>
              <a:t>Формирование культуры безопасного мышления и поведения участников образовательного процесса.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26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Вывод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Техногенные и природные чрезвычайные ситуации являются существенными источниками риска для жизнедеятельности населения. </a:t>
            </a:r>
            <a:r>
              <a:rPr lang="ru-RU" sz="2400" dirty="0" smtClean="0"/>
              <a:t>Поэтому </a:t>
            </a:r>
            <a:r>
              <a:rPr lang="ru-RU" sz="2400" dirty="0"/>
              <a:t>необходимым условием достижения безопасности жизнедеятельности является компетентность людей в мире опасностей и способах защиты от </a:t>
            </a:r>
            <a:r>
              <a:rPr lang="ru-RU" sz="2400" dirty="0" smtClean="0"/>
              <a:t>них.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/>
              <a:t>Это достижимо только в результате обучения и приобретения опыта на всех этапах образования и практической деятельности человека.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/>
              <a:t>Мир </a:t>
            </a:r>
            <a:r>
              <a:rPr lang="ru-RU" sz="2400" dirty="0"/>
              <a:t>опасностей вполне познаваем и у человека есть достаточно средств и способов защиты от связанных с ними угроз.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30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6BF4-7A23-C497-18D6-831B99C75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496" y="1686000"/>
            <a:ext cx="5749156" cy="23876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EEC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Спасибо</a:t>
            </a:r>
            <a:br>
              <a:rPr lang="ru-RU" sz="4800" b="1" dirty="0" smtClean="0">
                <a:solidFill>
                  <a:srgbClr val="EEC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4800" b="1" dirty="0" smtClean="0">
                <a:solidFill>
                  <a:srgbClr val="EEC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за</a:t>
            </a:r>
            <a:br>
              <a:rPr lang="ru-RU" sz="4800" b="1" dirty="0" smtClean="0">
                <a:solidFill>
                  <a:srgbClr val="EEC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4800" b="1" dirty="0" smtClean="0">
                <a:solidFill>
                  <a:srgbClr val="EEC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внимание!</a:t>
            </a:r>
            <a:endParaRPr lang="uk-UA" sz="4800" b="1" dirty="0">
              <a:solidFill>
                <a:srgbClr val="EEC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06" y="1236133"/>
            <a:ext cx="3349548" cy="32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Определения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Безопасность </a:t>
            </a:r>
            <a:r>
              <a:rPr lang="ru-RU" sz="2400" dirty="0" smtClean="0">
                <a:solidFill>
                  <a:srgbClr val="FF0000"/>
                </a:solidFill>
              </a:rPr>
              <a:t>жизнедеятельности  </a:t>
            </a:r>
            <a:r>
              <a:rPr lang="ru-RU" sz="2400" dirty="0"/>
              <a:t>– наука о нормированном, комфортном и безопасном взаимодействии человека со средой обитания</a:t>
            </a:r>
            <a:r>
              <a:rPr lang="ru-RU" sz="2400" dirty="0" smtClean="0"/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Безопасность жизнедеятельности </a:t>
            </a:r>
            <a:r>
              <a:rPr lang="ru-RU" sz="2400" dirty="0" smtClean="0"/>
              <a:t>– это </a:t>
            </a:r>
            <a:r>
              <a:rPr lang="ru-RU" sz="2400" dirty="0"/>
              <a:t>наука о сохранении здоровья </a:t>
            </a:r>
            <a:r>
              <a:rPr lang="ru-RU" sz="2400" dirty="0" smtClean="0"/>
              <a:t>и безопасности </a:t>
            </a:r>
            <a:r>
              <a:rPr lang="ru-RU" sz="2400" dirty="0"/>
              <a:t>человека в среде обитания, призванная выявить и </a:t>
            </a:r>
            <a:r>
              <a:rPr lang="ru-RU" sz="2400" dirty="0" smtClean="0"/>
              <a:t>идентифицировать </a:t>
            </a:r>
            <a:r>
              <a:rPr lang="ru-RU" sz="2400" dirty="0"/>
              <a:t>опасные и вредные факторы, разрабатывать методы и средства защиты </a:t>
            </a:r>
            <a:r>
              <a:rPr lang="ru-RU" sz="2400" dirty="0" smtClean="0"/>
              <a:t>человека </a:t>
            </a:r>
            <a:r>
              <a:rPr lang="ru-RU" sz="2400" dirty="0"/>
              <a:t>от их негативного воздействия, вырабатывать меры по ликвидации </a:t>
            </a:r>
            <a:r>
              <a:rPr lang="ru-RU" sz="2400" dirty="0" smtClean="0"/>
              <a:t>последствий </a:t>
            </a:r>
            <a:r>
              <a:rPr lang="ru-RU" sz="2400" dirty="0"/>
              <a:t>чрезвычайных ситуаций мирного и военного времени.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11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Основная </a:t>
            </a:r>
            <a:r>
              <a:rPr lang="ru-RU" sz="3200" b="1" dirty="0">
                <a:solidFill>
                  <a:srgbClr val="393939"/>
                </a:solidFill>
                <a:latin typeface="+mn-lt"/>
              </a:rPr>
              <a:t>цель безопасности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Основная цель безопасности </a:t>
            </a:r>
            <a:r>
              <a:rPr lang="ru-RU" sz="2400" dirty="0" smtClean="0">
                <a:solidFill>
                  <a:srgbClr val="FF0000"/>
                </a:solidFill>
              </a:rPr>
              <a:t>жизнедеятельности </a:t>
            </a:r>
            <a:r>
              <a:rPr lang="ru-RU" sz="2400" dirty="0">
                <a:solidFill>
                  <a:srgbClr val="FF0000"/>
                </a:solidFill>
              </a:rPr>
              <a:t>как науки </a:t>
            </a:r>
            <a:r>
              <a:rPr lang="ru-RU" sz="2400" dirty="0"/>
              <a:t>– защита человека в техносфере от негативных воздействий антропогенного и естественного происхождения и достижения комфортных условий </a:t>
            </a:r>
            <a:r>
              <a:rPr lang="ru-RU" sz="2400" dirty="0" smtClean="0"/>
              <a:t>жизнедеятельности.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Средством достижения этих целей </a:t>
            </a:r>
            <a:r>
              <a:rPr lang="ru-RU" sz="2400" dirty="0"/>
              <a:t>является реализация обществом знаний и умений, направленных на уменьшение в техносфере физических, химических, биологических и иных негативных воздействий до допустимых значений.</a:t>
            </a:r>
            <a:endParaRPr lang="ru-RU" sz="2400" i="1" dirty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762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З</a:t>
            </a:r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адачи</a:t>
            </a:r>
            <a:r>
              <a:rPr lang="ru-RU" sz="2800" dirty="0" smtClean="0">
                <a:solidFill>
                  <a:srgbClr val="393939"/>
                </a:solidFill>
              </a:rPr>
              <a:t> </a:t>
            </a:r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безопасности жизнедеятельности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Научные задачи</a:t>
            </a:r>
            <a:r>
              <a:rPr lang="ru-RU" sz="2400" dirty="0"/>
              <a:t> безопасности </a:t>
            </a:r>
            <a:r>
              <a:rPr lang="ru-RU" sz="2400" dirty="0" smtClean="0"/>
              <a:t>жизнедеятельности </a:t>
            </a:r>
            <a:r>
              <a:rPr lang="ru-RU" sz="2400" dirty="0"/>
              <a:t>сводятся к идентификации опасных и вредных </a:t>
            </a:r>
            <a:r>
              <a:rPr lang="ru-RU" sz="2400" dirty="0" smtClean="0"/>
              <a:t>факторов </a:t>
            </a:r>
            <a:r>
              <a:rPr lang="ru-RU" sz="2400" dirty="0"/>
              <a:t>(распознавание и их количественная оценка), генерируемых элементами среды обитания (технические средства, технологические процессы, природные явления), разработке и реализации новых методов защиты, моделированию и прогнозированию чрезвычайных ситуаций.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Практические задачи </a:t>
            </a:r>
            <a:r>
              <a:rPr lang="ru-RU" sz="2400" dirty="0" smtClean="0"/>
              <a:t>включают </a:t>
            </a:r>
            <a:r>
              <a:rPr lang="ru-RU" sz="2400" dirty="0"/>
              <a:t>выбор принципов защиты, </a:t>
            </a:r>
            <a:r>
              <a:rPr lang="ru-RU" sz="2400" dirty="0" smtClean="0"/>
              <a:t>рацио</a:t>
            </a:r>
            <a:r>
              <a:rPr lang="ru-RU" sz="2400" dirty="0"/>
              <a:t>нальное использование средств защиты человека и природной среды от </a:t>
            </a:r>
            <a:r>
              <a:rPr lang="ru-RU" sz="2400" dirty="0" smtClean="0"/>
              <a:t>негативного </a:t>
            </a:r>
            <a:r>
              <a:rPr lang="ru-RU" sz="2400" dirty="0"/>
              <a:t>воздействия техногенных источников и стихийных явлений.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37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Предмет </a:t>
            </a:r>
            <a:r>
              <a:rPr lang="ru-RU" sz="3200" b="1" dirty="0">
                <a:solidFill>
                  <a:srgbClr val="393939"/>
                </a:solidFill>
                <a:latin typeface="+mn-lt"/>
              </a:rPr>
              <a:t>изучения </a:t>
            </a:r>
            <a:r>
              <a:rPr lang="ru-RU" sz="3200" b="1" dirty="0" smtClean="0">
                <a:solidFill>
                  <a:srgbClr val="393939"/>
                </a:solidFill>
                <a:latin typeface="+mn-lt"/>
              </a:rPr>
              <a:t> безопасности жизнедеятельности</a:t>
            </a:r>
            <a:endParaRPr lang="ru-RU" sz="3200" b="1" dirty="0">
              <a:solidFill>
                <a:srgbClr val="39393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Предметом изучения безопасности жизнедеятельности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/>
              <a:t>является </a:t>
            </a:r>
            <a:r>
              <a:rPr lang="ru-RU" sz="2400" dirty="0"/>
              <a:t>общая система </a:t>
            </a:r>
            <a:r>
              <a:rPr lang="ru-RU" sz="2400" dirty="0">
                <a:solidFill>
                  <a:srgbClr val="FF0000"/>
                </a:solidFill>
              </a:rPr>
              <a:t>«человек — </a:t>
            </a:r>
            <a:r>
              <a:rPr lang="ru-RU" sz="2400" dirty="0" smtClean="0">
                <a:solidFill>
                  <a:srgbClr val="FF0000"/>
                </a:solidFill>
              </a:rPr>
              <a:t>среда обитания</a:t>
            </a:r>
            <a:r>
              <a:rPr lang="ru-RU" sz="2400" dirty="0">
                <a:solidFill>
                  <a:srgbClr val="FF0000"/>
                </a:solidFill>
              </a:rPr>
              <a:t>»</a:t>
            </a:r>
            <a:r>
              <a:rPr lang="ru-RU" sz="2400" dirty="0"/>
              <a:t>. Состояние системы «человек — среда обитания» может быть </a:t>
            </a:r>
            <a:r>
              <a:rPr lang="ru-RU" sz="2400" dirty="0" smtClean="0"/>
              <a:t>различным</a:t>
            </a:r>
            <a:r>
              <a:rPr lang="ru-RU" sz="2400" dirty="0"/>
              <a:t>: «человек — машина — биосфера», «человек — производственная </a:t>
            </a:r>
            <a:r>
              <a:rPr lang="ru-RU" sz="2400" dirty="0" smtClean="0"/>
              <a:t>среда</a:t>
            </a:r>
            <a:r>
              <a:rPr lang="ru-RU" sz="2400" dirty="0"/>
              <a:t>», «человек — социальная среда», «человек — бытовая среда» и т. п.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Во всех вариантах системы «человек — среда обитания» постоянным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компонентом является человек, а среда обитания определяется его выбором.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Универсальным свойством взаимодействия человека со средой обитания </a:t>
            </a:r>
            <a:r>
              <a:rPr lang="ru-RU" sz="2400" dirty="0" smtClean="0"/>
              <a:t>является </a:t>
            </a:r>
            <a:r>
              <a:rPr lang="ru-RU" sz="2400" dirty="0" smtClean="0">
                <a:solidFill>
                  <a:srgbClr val="FF0000"/>
                </a:solidFill>
              </a:rPr>
              <a:t>опасность.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918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Опасность</a:t>
            </a:r>
            <a:r>
              <a:rPr lang="ru-RU" sz="2400" i="1" dirty="0" smtClean="0"/>
              <a:t> </a:t>
            </a:r>
            <a:r>
              <a:rPr lang="ru-RU" sz="2400" dirty="0" smtClean="0"/>
              <a:t>– это свойство, характеризующее состояние системы «человек – среда обитания», при котором возможна реализация явлений и процессов, способных поражать людей, наносить материальный ущерб, разрушительно действовать на окружающую человека среду.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/>
              <a:t>Опасность хранят все системы, имеющие энергию, химически или биологически активные компоненты, а также характеристики, не соответствующие условиям жизнедеятельности человека.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99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/>
              <a:t>Опасность может быть: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природная</a:t>
            </a:r>
            <a:r>
              <a:rPr lang="ru-RU" sz="2400" dirty="0" smtClean="0"/>
              <a:t> </a:t>
            </a:r>
            <a:r>
              <a:rPr lang="ru-RU" sz="2400" dirty="0"/>
              <a:t>– это опасность, связанная с воздействием на объект природных факторов, которые могут привести к </a:t>
            </a:r>
            <a:r>
              <a:rPr lang="ru-RU" sz="2400" dirty="0" smtClean="0"/>
              <a:t>аварии;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антропогенная</a:t>
            </a:r>
            <a:r>
              <a:rPr lang="ru-RU" sz="2400" dirty="0" smtClean="0"/>
              <a:t> </a:t>
            </a:r>
            <a:r>
              <a:rPr lang="ru-RU" sz="2400" dirty="0"/>
              <a:t>– это опасность, исходящая от людей, вызванная их непреднамеренными действиями, бездействием или злонамеренными </a:t>
            </a:r>
            <a:r>
              <a:rPr lang="ru-RU" sz="2400" dirty="0" smtClean="0"/>
              <a:t>действиями;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ru-RU" sz="2400" dirty="0" smtClean="0">
                <a:solidFill>
                  <a:srgbClr val="FF0000"/>
                </a:solidFill>
              </a:rPr>
              <a:t>ехногенная</a:t>
            </a:r>
            <a:r>
              <a:rPr lang="ru-RU" sz="2400" dirty="0" smtClean="0"/>
              <a:t> </a:t>
            </a:r>
            <a:r>
              <a:rPr lang="ru-RU" sz="2400" dirty="0"/>
              <a:t>– это опасность, которая возникает в процессе функционирования технических </a:t>
            </a:r>
            <a:r>
              <a:rPr lang="ru-RU" sz="2400" dirty="0" smtClean="0"/>
              <a:t>объектов;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опасность территории </a:t>
            </a:r>
            <a:r>
              <a:rPr lang="ru-RU" sz="2400" dirty="0" smtClean="0"/>
              <a:t>– </a:t>
            </a:r>
            <a:r>
              <a:rPr lang="ru-RU" sz="2400" dirty="0"/>
              <a:t>состояние территории, характеризующаяся наличием источников природной и техногенной опасности.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64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393939"/>
                </a:solidFill>
                <a:latin typeface="+mn-lt"/>
              </a:rPr>
              <a:t>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Безопасность</a:t>
            </a:r>
            <a:r>
              <a:rPr lang="ru-RU" sz="2400" dirty="0"/>
              <a:t> — это такие условия, в которых находится сложная </a:t>
            </a:r>
            <a:r>
              <a:rPr lang="ru-RU" sz="2400" dirty="0" smtClean="0"/>
              <a:t>система</a:t>
            </a:r>
            <a:r>
              <a:rPr lang="ru-RU" sz="2400" dirty="0"/>
              <a:t>, когда действие внешних и внутренних факторов не влечет действий, считающихся отрицательными по отношению к данной сложной системе в соответствии с существующими на данном этапе потребностями, знаниями и представлениями. 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Деятельность</a:t>
            </a:r>
            <a:r>
              <a:rPr lang="ru-RU" sz="2400" dirty="0" smtClean="0"/>
              <a:t> </a:t>
            </a:r>
            <a:r>
              <a:rPr lang="ru-RU" sz="2400" dirty="0"/>
              <a:t>— специфическая человеческая форма активного </a:t>
            </a:r>
            <a:r>
              <a:rPr lang="ru-RU" sz="2400" dirty="0" smtClean="0"/>
              <a:t>отношения </a:t>
            </a:r>
            <a:r>
              <a:rPr lang="ru-RU" sz="2400" dirty="0"/>
              <a:t>к окружающему миру, содержание которой составляет его </a:t>
            </a:r>
            <a:r>
              <a:rPr lang="ru-RU" sz="2400" dirty="0" smtClean="0"/>
              <a:t>целесообразное </a:t>
            </a:r>
            <a:r>
              <a:rPr lang="ru-RU" sz="2400" dirty="0"/>
              <a:t>изменение и преобразование. Всякая деятельность включает цель, средство, результат и сам процесс деятельности.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07" y="129735"/>
            <a:ext cx="1321876" cy="129732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411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1472</Words>
  <Application>Microsoft Office PowerPoint</Application>
  <PresentationFormat>Широкоэкранный</PresentationFormat>
  <Paragraphs>144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Office Theme</vt:lpstr>
      <vt:lpstr>Основы безопасности жизнедеятельности</vt:lpstr>
      <vt:lpstr>Введение</vt:lpstr>
      <vt:lpstr>Определения</vt:lpstr>
      <vt:lpstr>Основная цель безопасности жизнедеятельности</vt:lpstr>
      <vt:lpstr>Задачи безопасности жизнедеятельности</vt:lpstr>
      <vt:lpstr>Предмет изучения  безопасности жизнедеятельности</vt:lpstr>
      <vt:lpstr>Определения</vt:lpstr>
      <vt:lpstr>Определения</vt:lpstr>
      <vt:lpstr>Определения</vt:lpstr>
      <vt:lpstr>Определения</vt:lpstr>
      <vt:lpstr>Структура безопасности жизнедеятельности</vt:lpstr>
      <vt:lpstr>Аксиомы безопасности жизнедеятельности</vt:lpstr>
      <vt:lpstr>Аксиомы безопасности жизнедеятельности</vt:lpstr>
      <vt:lpstr>Аксиомы безопасности жизнедеятельности</vt:lpstr>
      <vt:lpstr>Органы, осуществляющие безопасность жизнедеятельности</vt:lpstr>
      <vt:lpstr>Нормативные документы и правовые акты</vt:lpstr>
      <vt:lpstr>Нормативные документы и правовые акты</vt:lpstr>
      <vt:lpstr>Нормативные документы и правовые акты</vt:lpstr>
      <vt:lpstr>Права граждан в области безопасности жизнедеятельности</vt:lpstr>
      <vt:lpstr>Обязанности граждан в области безопасности жизнедеятельности</vt:lpstr>
      <vt:lpstr>Обязанности граждан в области безопасности жизнедеятельности</vt:lpstr>
      <vt:lpstr>Безопасная образовательная среда</vt:lpstr>
      <vt:lpstr>Безопасная образовательная среда</vt:lpstr>
      <vt:lpstr>Безопасная образовательная среда</vt:lpstr>
      <vt:lpstr>Безопасная образовательная среда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UrDor</cp:lastModifiedBy>
  <cp:revision>32</cp:revision>
  <dcterms:created xsi:type="dcterms:W3CDTF">2024-09-24T08:33:39Z</dcterms:created>
  <dcterms:modified xsi:type="dcterms:W3CDTF">2024-11-17T11:26:35Z</dcterms:modified>
</cp:coreProperties>
</file>