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4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69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84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86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47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8921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359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2317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53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866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524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37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4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9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555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84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513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150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55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CB86D88-DB3B-4BEF-A588-E1ED348610D0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988DA25-D858-48EA-8566-3A6152B38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2378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7977" y="390843"/>
            <a:ext cx="10789920" cy="1342163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Конструктивные и деструктивные способы психологического воздействия.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863633"/>
            <a:ext cx="9144000" cy="47026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63633"/>
            <a:ext cx="9144000" cy="470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395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761" y="605637"/>
            <a:ext cx="111032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Гипноз-это состояние человека, включающее сосредоточенное внимание (гипотеза избирательного внимания / выборочного невнимания, SASI),пониженное периферическое осознание и повышенную способность реагировать на внушение.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Стадии гипноза: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стадия. «Легкий гипноз». Здесь человек прибывает в активном состоянии. Он легко воспринимает и понимает направленную к нему речь, также может совершать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определённые действия, о которых его могут попросить в конкретный момент.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895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3806" y="694903"/>
            <a:ext cx="110250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стадия. «Гипнотическое состояние средней глубины». Здесь человек находится в менее активном и заторможенном состоянии. Он может нормально воспринимать только те внушения, которые понятны для него наибольшим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которые логичнее.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стадия. «Полное погружение в гипноз». Здесь человек окончательно переходит в другое состояние и теряет контроль над своим сознанием. После этого он уже воспринимает практически все внушения, помимо тех, которые противоречат его принципам или внутреннему моральному кодексу.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532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0772" y="623053"/>
            <a:ext cx="10606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Манипуляция-это вид психологического воздействия, при котором один человек принуждает другого к какому-либо действию при помощи скрытой обманной тактики и получает от этого действия выгоду.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манипулятивной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ситуации всегда есть как минимум два участника: «охотник»-манипулятор и жертва. При этом и жертвой, и охотником могут выступать сразу целые группы людей. Ключевыми элементами манипуляции являются планирование, маскировка, использование эмоций и лжи, а также анализ психологических слабостей и уязвимых мест человека.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64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891" y="542671"/>
            <a:ext cx="109292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Конструктивный способ разрешения разногласия, при котором происходит обсуждение мнений обеих сторон, поиск оптимального решения сложившейся спорной ситуации. Оппоненты открыто участвуют в обсуждении. Они не откладывают принятия решений. Компромисс устраняет напряженность в рабочем коллективе. Демонстрирует заинтересованность первого лица в формировании благоприятной психологической обстановки на рабочем месте.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690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429" y="592409"/>
            <a:ext cx="1093796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конфликт, в котором активно переплетаются намерения участников, мешающие удовлетворению чьих-то личных интересов, т.к. достичь собственной цели каждый из них может лишь через ущемление интересов другого субъекта общения или путем уничтожения планов оппонента.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051" y="3254828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799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724" y="945446"/>
            <a:ext cx="1105117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Деструктивные приемы взаимодействия в конфликте: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Типичными деструктивными приемами воздействия на партнера в конфликтной ситуации является использование угроз, «эмоциональных ударов» (унижения, оскорбления в адрес противника), ссылка на авторитет (или, напротив, его отрицание), уклонение от обсуждения проблемы, лесть и т. д. Рассмотрим несколько примеров деструктивных приемов.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Запугивание и угрозы. Общая формула: «потому что я сильнее тебя», «потому что если ты не..., то я ...».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426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135" y="565444"/>
            <a:ext cx="1067670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Унижение партнера, оскорбления в его адрес. Общая формула: «потому что ты (делаешь это всегда неправильно; никогда не можешь ясно объяснить, что ты хочешь; никогда не доводишь дело до конца; просто дурак; ничего в этом не понимаешь)».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свой авторитет или отрицание авторитета другого. Общая формула: «потому что я... (здесь решаю; лучше вас в этом разбираюсь)», «потому что вы... (совсем не так правы, как думаете)».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Уклонение от обсуждения проблемы.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Лесть.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405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192000" cy="696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55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6914" y="487045"/>
            <a:ext cx="9109166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избежать конфликта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3697" y="2056449"/>
            <a:ext cx="10515600" cy="352574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людей, которые становятся участниками ссоры, старается оправдать свое поведение обстоятельствами, эмоциональным фоном, провокационным поведением собеседника и другими факторами. Однако эти же самые люди даже не догадываются: конфликт можно избежать, причем любой и в любой ситуации.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помогут нижеперечисленные советы: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739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347" y="545183"/>
            <a:ext cx="1096409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держать эмоции под контролем. Лучший способ предупреждения или конструктивного завершения конфликтной ситуации – отключить эмоции и своё Эго. Именно «трезвая голова» поможет так вести диалог, чтобы потом не сожалеть о сказанном или сделанном;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накручивать себя. Не нужно жить прошлым или будущим. Нужно жить сейчас, в данный момент времени. Порой человек выстраивает в своей голове мыслимые и немыслимые варианты событий, а затем использует свои фантазии в ссорах. Не надо так;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012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594" y="611501"/>
            <a:ext cx="1117309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человека довольно-таки многогранна, поэтому конфликты могут возникать во всех сферах человеческой деятельности. Так, ссора может базироваться на эмоциональной неприязни, на непринятии каких-либо форм поведения, возникать при определенных ситуациях. В общем, поводов для разногласий достаточно.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286" y="4210050"/>
            <a:ext cx="45720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348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4765" y="485898"/>
            <a:ext cx="1106859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внимательным к собеседнику. Если хочется поговорить с человеком или что-то обсудить с ним, то стоит провести беседу в удобное для обоих время. Если оппонент рассержен, расстроен или просто не настроен на разговор, то есть все шансы превратить общение в конфликтную ситуацию;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вспоминать прошлое. Нужно взять за правило: не стоит «привязывать» к сегодняшней проблеме проступки и промахи своего собеседника. В противном случае припоминание прошлого только подольет масло в огонь и усугубит конфликт;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602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885" y="580855"/>
            <a:ext cx="10964091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копить в себе проблемы и обиды. Если есть нерешенные спорные моменты, невысказанные обиды, то в будущем они могут выплеснуться в виде фонтана негативных эмоций. Если что-то не устраивает, лучше проговорить и обсудить в режиме здесь и сейчас, а не откладывать на будущее;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сохранять спокойствие. Чтобы конфликтная ситуация быстро разрешилась или вообще не возникла, стоит следить за собой. Нужно говорить спокойным ровным тоном, избегая насмешек и оскорблений.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83113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428" y="390436"/>
            <a:ext cx="1105117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причины возникновения конфликтной ситуации дает большое преимущество тому, кто хочет ею управлять. Самый эффективный способ, как избежать конфликта, базируется именно на знании его природы.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339" y="2836409"/>
            <a:ext cx="582930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432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737" y="766355"/>
            <a:ext cx="7315200" cy="556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96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705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Цитата: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«Настоящая сила — не в умении спорить, а в способности убедить без единого крика.»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И.П. Тихонов, 1887–1946, советский педагог, преподаватель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8888" y="3216797"/>
            <a:ext cx="45720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534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0824" y="358952"/>
            <a:ext cx="967522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воздействие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социально-психологическая активность одних людей, направленная на других людей и их группы с целью преобразования или изменения психологических характеристик личности (её взглядов, мнений, отношений, ценностных ориентаций, настроений, мотивов, установок и стереотипов поведения), групповых норм, общественного мнения или переживаний людей, опосредующих их деятельность и поведение.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7344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3074" y="381728"/>
            <a:ext cx="934429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психологическое воздействие можно определить как преднамеренное или непреднамеренное влияние человека или группы людей на психическое состояние, мысли, чувства, поступки другого человека.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3139019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23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4765" y="222459"/>
            <a:ext cx="1124276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психологического влияния: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Убеждение-элемент мировоззрения, придающий личности или социальной группе уверенность в своих взглядах на мир, знаниях и оценках реальной действительности.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убеждение состоит из трёх компонентов: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Когнитивный - включает мысли, принципы, идеи, на которых основано убеждение. Отражает восприятие мира и оценку реальности.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- отражает эмоциональные реакции, которые связаны с данным убеждением. Это отношение личности к своей идее, а также вытекающим из неё последствиям.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Поведенческий - этот компонент включает действия, которые формируются под влиянием убеждений. </a:t>
            </a:r>
          </a:p>
        </p:txBody>
      </p:sp>
    </p:spTree>
    <p:extLst>
      <p:ext uri="{BB962C8B-B14F-4D97-AF65-F5344CB8AC3E}">
        <p14:creationId xmlns:p14="http://schemas.microsoft.com/office/powerpoint/2010/main" val="1130652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555" y="605637"/>
            <a:ext cx="112166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Внушение-это передача человеку или группе людей каких-либо установок, убеждений, ощущений, представлений, побуждений, эмоциональных и вегетативных состояний, при которой используются приёмы, направленные на ослабление критического осмысления и осознанной оценки внушаемого содержания.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научном языке данный механизм называется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суггестией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средством внушения является речь, однако суггестивные приёмы могут содержаться также в невербальном поведении, печатном тексте, видеосюжете.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192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137" y="457592"/>
            <a:ext cx="1143435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Заражение-это термин, обозначающий бессознательную передачу от человека к человеку каких-либо эмоций, состояний, побуждений.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заражение — это неосознаваемая, непроизвольная склонность индивида к определённым психическим состояниям.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заражение имеет интегративную и экспрессивную функции: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1.Интегративная функция используется для усиления монолитности группы.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2.Экспрессивная функция связана со снятием психического напряжения и ярко проявляется на зрелищных мероприятиях.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633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750" y="248585"/>
            <a:ext cx="1126853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Подражание-это процесс, в котором один индивид пытается повторить действия другого человека или группы с максимальной точностью. Психологическое подражание играет важную роль в усвоении социального опыта человеком на различных этапах его жизни. В раннем детстве и в дошкольном возрасте дети активно копируют нормы поведения, навыки самообслуживания и даже предметные действия, наблюдая за другими. Однако со временем смысл этой подражательной активности меняется. Механизм подражания в психологии может быть как осознанным, так и неосознанным, а также абсолютным или частичным, творческим или предельно точным, добровольным или вынужденным.</a:t>
            </a:r>
          </a:p>
        </p:txBody>
      </p:sp>
    </p:spTree>
    <p:extLst>
      <p:ext uri="{BB962C8B-B14F-4D97-AF65-F5344CB8AC3E}">
        <p14:creationId xmlns:p14="http://schemas.microsoft.com/office/powerpoint/2010/main" val="285315784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81</TotalTime>
  <Words>1286</Words>
  <Application>Microsoft Office PowerPoint</Application>
  <PresentationFormat>Широкоэкранный</PresentationFormat>
  <Paragraphs>67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Times New Roman</vt:lpstr>
      <vt:lpstr>Wingdings 3</vt:lpstr>
      <vt:lpstr>Сектор</vt:lpstr>
      <vt:lpstr>Конструктивные и деструктивные способы психологического воздействия.</vt:lpstr>
      <vt:lpstr>Презентация PowerPoint</vt:lpstr>
      <vt:lpstr>Цитата: «Настоящая сила — не в умении спорить, а в способности убедить без единого крика.» — И.П. Тихонов, 1887–1946, советский педагог, преподаватель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 избежать конфликта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Конструктивные и деструктивные способы психологического воздействия.</dc:title>
  <dc:creator>барабулька</dc:creator>
  <cp:lastModifiedBy>барабулька</cp:lastModifiedBy>
  <cp:revision>10</cp:revision>
  <dcterms:created xsi:type="dcterms:W3CDTF">2025-01-26T14:33:58Z</dcterms:created>
  <dcterms:modified xsi:type="dcterms:W3CDTF">2025-01-26T15:55:21Z</dcterms:modified>
</cp:coreProperties>
</file>