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4"/>
  </p:notesMasterIdLst>
  <p:sldIdLst>
    <p:sldId id="256" r:id="rId2"/>
    <p:sldId id="269" r:id="rId3"/>
    <p:sldId id="260" r:id="rId4"/>
    <p:sldId id="257" r:id="rId5"/>
    <p:sldId id="258" r:id="rId6"/>
    <p:sldId id="263" r:id="rId7"/>
    <p:sldId id="259" r:id="rId8"/>
    <p:sldId id="261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-552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AC6EE9-89BB-4FE0-B9ED-1AB0E777C303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56C70C-2448-4C12-8976-2DFB1CFED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805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F2CD-870B-4E99-81D2-84995B97A928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C523A94-4DFD-4DBC-9FC1-BC7469073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429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F2CD-870B-4E99-81D2-84995B97A928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C523A94-4DFD-4DBC-9FC1-BC7469073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466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F2CD-870B-4E99-81D2-84995B97A928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C523A94-4DFD-4DBC-9FC1-BC746907368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4567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F2CD-870B-4E99-81D2-84995B97A928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C523A94-4DFD-4DBC-9FC1-BC7469073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1558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F2CD-870B-4E99-81D2-84995B97A928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C523A94-4DFD-4DBC-9FC1-BC746907368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7394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F2CD-870B-4E99-81D2-84995B97A928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C523A94-4DFD-4DBC-9FC1-BC7469073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74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F2CD-870B-4E99-81D2-84995B97A928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23A94-4DFD-4DBC-9FC1-BC7469073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79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F2CD-870B-4E99-81D2-84995B97A928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23A94-4DFD-4DBC-9FC1-BC7469073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350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F2CD-870B-4E99-81D2-84995B97A928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23A94-4DFD-4DBC-9FC1-BC7469073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67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F2CD-870B-4E99-81D2-84995B97A928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C523A94-4DFD-4DBC-9FC1-BC7469073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072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F2CD-870B-4E99-81D2-84995B97A928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C523A94-4DFD-4DBC-9FC1-BC7469073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475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F2CD-870B-4E99-81D2-84995B97A928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C523A94-4DFD-4DBC-9FC1-BC7469073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088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F2CD-870B-4E99-81D2-84995B97A928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23A94-4DFD-4DBC-9FC1-BC7469073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981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F2CD-870B-4E99-81D2-84995B97A928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23A94-4DFD-4DBC-9FC1-BC7469073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252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F2CD-870B-4E99-81D2-84995B97A928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23A94-4DFD-4DBC-9FC1-BC7469073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432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F2CD-870B-4E99-81D2-84995B97A928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C523A94-4DFD-4DBC-9FC1-BC7469073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350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BF2CD-870B-4E99-81D2-84995B97A928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C523A94-4DFD-4DBC-9FC1-BC7469073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44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помощь на поле боя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(тактическая медицина)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класс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ОБЗР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10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394" y="0"/>
            <a:ext cx="4005551" cy="97631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Желтая зона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44836" y="152400"/>
            <a:ext cx="6636328" cy="6470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Желтая зона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пространство за неким укрытием в непосредственной близости от красной зоны. Там есть риски, но относительно безопасно. То есть противник не видит вас непосредственно. Не может вести прицельный огонь.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быть: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окопы, траншеи;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толстые стены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полуразрушенных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целых зданий;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погреба, подвалы;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удачный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рельеф местности (склон за холмом, овраг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672" y="1338932"/>
            <a:ext cx="4350328" cy="277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219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7964" y="446088"/>
            <a:ext cx="4376447" cy="97631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Желтая зона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549E39"/>
              </a:buClr>
              <a:buNone/>
            </a:pPr>
            <a:r>
              <a:rPr lang="ru-RU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того, как раненый оказывается в желтой зоне, включается СТОРОННЯЯ медицинская помощь</a:t>
            </a:r>
            <a:r>
              <a:rPr lang="ru-RU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Clr>
                <a:srgbClr val="549E39"/>
              </a:buClr>
              <a:buNone/>
            </a:pPr>
            <a:endParaRPr lang="ru-RU" sz="24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defTabSz="914400">
              <a:spcBef>
                <a:spcPts val="0"/>
              </a:spcBef>
              <a:buClrTx/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Никаких сложных медицинских процедур в жёлтой зоне не проводится. Задача остановить кровь. Если накладывались жгуты – написать на лбу время. Стабилизировать трёхсотого. Возможно, уколоть обезболивающее. Далее следует эвакуация из жёлтой зоны в зелёную.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11" y="2692112"/>
            <a:ext cx="5715000" cy="352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28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127433"/>
            <a:ext cx="3505199" cy="9763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Зелёная зона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23012" y="127434"/>
            <a:ext cx="5181600" cy="69245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красной зоне –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самопомощь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эвакуация.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жёлтой –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первая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и стабилизация. </a:t>
            </a: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зелёной –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лечение </a:t>
            </a: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зелёной зоне подразумевается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квалифицированного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врача;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продвинутые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медсредства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койко-место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может быть блиндаж, подвал, частный дом, выполняющий функции госпиталя подразделения. Может быть полевой или стационарный госпиталь Минобороны.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4812" y="1631664"/>
            <a:ext cx="3505199" cy="42624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39" y="2575499"/>
            <a:ext cx="5937744" cy="328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448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51709" y="180765"/>
            <a:ext cx="9952903" cy="44269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проверки ДЗ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551709" y="1260763"/>
            <a:ext cx="10210800" cy="5320145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представляет собой тактическая медицина, её назначение ? </a:t>
            </a:r>
          </a:p>
          <a:p>
            <a:pPr>
              <a:buFont typeface="+mj-lt"/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Напишите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индивидуальной аптечки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военнослужащего.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три зоны на поле боя, как они обозначаются и что представляют?</a:t>
            </a:r>
          </a:p>
          <a:p>
            <a:pPr>
              <a:buFont typeface="+mj-lt"/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раненого бойца в красной зоне? </a:t>
            </a:r>
          </a:p>
          <a:p>
            <a:pPr>
              <a:buFont typeface="+mj-lt"/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Какую помощь оказывают в жёлтой зоне?</a:t>
            </a:r>
          </a:p>
          <a:p>
            <a:pPr>
              <a:buFont typeface="+mj-lt"/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помощь оказывается раненому в зелёной зоне?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Font typeface="+mj-lt"/>
              <a:buAutoNum type="arabicPeriod"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259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3164" y="446088"/>
            <a:ext cx="4681247" cy="9763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помощь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 боя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23011" y="446088"/>
            <a:ext cx="5688879" cy="5414963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Стандартная военная подготовка, в обязательном порядке, включает краткий курс, обучающий бойца медицинским, базовым навыкам.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военнослужащий обязан знать и применять на практике полученные знания, иметь понятие о последовательности действий в экстремальных условиях.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24" y="1847453"/>
            <a:ext cx="5661287" cy="3764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2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05984" y="446088"/>
            <a:ext cx="4388427" cy="9763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Тактическая медицина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Тактическая медицина призвана спасти жизнь человека в первые минуты, предотвратить развитие тяжелых осложнений, оказав помощь в экстремальных условиях.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74" y="1598613"/>
            <a:ext cx="4961802" cy="4961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90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1709" y="653905"/>
            <a:ext cx="3849975" cy="115252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Зоны на поле боя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94219" y="152400"/>
            <a:ext cx="6497782" cy="684414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 понимать, что существует три зоны: красная, желтая, зеленая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зона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эпицентр боя, где активно стреляют, и существует реальная опасность погибнуть от пуль и осколков. Раненому, находящемуся в этой зоне, не делают сложных перевязок, а лишь бегло, но тщательно осматривают на предмет выявления пулевых ранений, переломов. При сильном кровотечении накладываются жгуты, и немедленно транспортируют в желтую зону.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Желтая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зона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место без активных боевых действий. Это может быть окоп, укрытие, где производится вторичный осмотр пострадавшего. Проводится тщательная перевязка, ослабляются туго наложенные жгуты, предотвратившие серьезную кровопотерю, готовится транспортировка в зеленую зону.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Зеленая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зона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область, где заканчивается действие специалистов по тактической медицине. Раненый передается опытным медикам, работающим в полевых госпиталях.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96485" y="1944979"/>
            <a:ext cx="3505199" cy="42624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19" y="2233180"/>
            <a:ext cx="57150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49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4882" y="283839"/>
            <a:ext cx="3006436" cy="97631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зона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0" y="0"/>
            <a:ext cx="7024254" cy="67471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красной зоне никакая СТОРОННЯЯ медицинская помощь раненому НЕ оказывается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пострадавший в сознании, и ранена конечность (рука, нога), он может оказать самопомощь. Попытаться сам себе наложить турникет (жгут). Это поможет остановить кровотечение, выиграть больше времени. При ранении в другие части тела можно самостоятельно попробовать остановить кровь индивидуальным перевязочным пакетом (ИПП), заткнуть, прижать рану, если к ней получается добраться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Единственное действие подразделения в красной зоне: эвакуация раненого.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самый лучший способ вытащить трёхсотого из красной зоны – это окрикнуть его, сориентировать. Если ранение лёгкое – он сам выползет на вас. Не придётся никому подставляться, выходить на опасный участок.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890" y="2122163"/>
            <a:ext cx="3811428" cy="250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25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7236" y="446088"/>
            <a:ext cx="4307175" cy="9763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96541" y="180109"/>
            <a:ext cx="6132223" cy="66778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отличие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походного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рюкзака медика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прошел многолетнее обучение, и умеет обращаться с бандажами,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гемостатиками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противошоковыми препаратами, капельницами, тактическая аптечка имеет более скромное наполнение. В зависимости от варианта, она включает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полевую компрессионную повязку;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декомпрессионную иглу;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тактические ножницы;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стерильные перчатки;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бинты различной ширины;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лейкопластырь;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повязки, жгуты;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набор медикаментов.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383" y="1598613"/>
            <a:ext cx="4792086" cy="4792086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33056" y="1598613"/>
            <a:ext cx="4563485" cy="426243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1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0931" y="362962"/>
            <a:ext cx="4393480" cy="976312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Эвакуационные приспособления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239883" y="0"/>
            <a:ext cx="5688879" cy="6858000"/>
          </a:xfrm>
        </p:spPr>
        <p:txBody>
          <a:bodyPr/>
          <a:lstStyle/>
          <a:p>
            <a:pPr marL="0" indent="0">
              <a:buNone/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Тактический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набор обязательно включает средства для транспортировки раненых из опасной зоны. В качестве средств для эвакуации предусмотрено применение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щитов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отверстиями для рук;</a:t>
            </a:r>
          </a:p>
          <a:p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спасательных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носилок (каркасных, бескаркасных);</a:t>
            </a:r>
          </a:p>
          <a:p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ременных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систем, используемых для фиксации пострадавших на щитах;</a:t>
            </a:r>
          </a:p>
          <a:p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тканевых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полотен, позволяющих транспортировать раненого в лежачем, сидячем положении;</a:t>
            </a:r>
          </a:p>
          <a:p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Строп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лент, для переноса раненых на плечах.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94" y="1942234"/>
            <a:ext cx="5715000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17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41126" y="446088"/>
            <a:ext cx="5103813" cy="64119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раненый в сознании, но ползти не может: ему бросают стропу, прочную верёвку (либо он бросает вам). Цепляет карабин или петлю на конце верёвки за другой карабин, который должен быть у каждого бойца сзади и спереди на системе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Молле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бронежилета. И его вытаскивают за укрытие, в окоп, воронку, где укрылась остальная группа.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91" y="3505200"/>
            <a:ext cx="6429239" cy="34503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855" y="286143"/>
            <a:ext cx="4785157" cy="329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83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108</TotalTime>
  <Words>792</Words>
  <Application>Microsoft Office PowerPoint</Application>
  <PresentationFormat>Произвольный</PresentationFormat>
  <Paragraphs>66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Легкий дым</vt:lpstr>
      <vt:lpstr>Первая помощь на поле боя  (тактическая медицина)</vt:lpstr>
      <vt:lpstr>Вопросы проверки ДЗ</vt:lpstr>
      <vt:lpstr>Первая помощь  на поле боя</vt:lpstr>
      <vt:lpstr>Тактическая медицина</vt:lpstr>
      <vt:lpstr>Зоны на поле боя</vt:lpstr>
      <vt:lpstr>Красная зона</vt:lpstr>
      <vt:lpstr>Средства  первой помощи</vt:lpstr>
      <vt:lpstr>Эвакуационные приспособления</vt:lpstr>
      <vt:lpstr>Презентация PowerPoint</vt:lpstr>
      <vt:lpstr>Желтая зона</vt:lpstr>
      <vt:lpstr>Желтая зона</vt:lpstr>
      <vt:lpstr>Зелёная зона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Первая помощь на поле боя  (тактическая медицина)</dc:title>
  <dc:creator>Shooting</dc:creator>
  <cp:lastModifiedBy>1</cp:lastModifiedBy>
  <cp:revision>16</cp:revision>
  <dcterms:created xsi:type="dcterms:W3CDTF">2024-09-30T05:50:51Z</dcterms:created>
  <dcterms:modified xsi:type="dcterms:W3CDTF">2024-12-15T17:00:06Z</dcterms:modified>
</cp:coreProperties>
</file>