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933126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текст и объект" type="txAndObj">
  <p:cSld name="TEXT_AND_OBJEC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100000">
              <a:srgbClr val="8EC1F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subTitle" idx="1"/>
          </p:nvPr>
        </p:nvSpPr>
        <p:spPr>
          <a:xfrm>
            <a:off x="0" y="2420938"/>
            <a:ext cx="9144000" cy="2686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Оружие </a:t>
            </a:r>
            <a:r>
              <a:rPr lang="ru-RU" b="1" dirty="0">
                <a:latin typeface="Times New Roman"/>
                <a:ea typeface="Times New Roman"/>
                <a:cs typeface="Times New Roman"/>
                <a:sym typeface="Times New Roman"/>
              </a:rPr>
              <a:t>массового поражения и способы защиты от него</a:t>
            </a:r>
            <a:r>
              <a:rPr lang="ru-RU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/>
          <p:nvPr/>
        </p:nvSpPr>
        <p:spPr>
          <a:xfrm>
            <a:off x="142844" y="0"/>
            <a:ext cx="9001156" cy="7478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</a:t>
            </a:r>
            <a:r>
              <a:rPr lang="ru-RU" sz="24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Общие сведения о БО, его поражающие факторы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Биологическое оружие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это специальные боеприпасы и бое­вые приборы со средствами доставки, снаряженные биологиче­скими средствами.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качестве биологических средств противником могут быть ис­пользованы: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ru-RU" sz="24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поражения людей: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возбудители бактериальных забо­леваний (чума, туляремия, бруцеллез, сибирская язва, холера); возбудители вирусных заболеваний (натуральная оспа, желтая ли­хорадка, венесуэльский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энцефаломиелит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лошадей); возбудители риккетсиозов (сыпной тиф, пятнистая лихорадка Скалистых гор, Ку-лихорадка); возбудители грибковых заболеваний ;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-для поражения животных: возбудители ящура, чумы крупного рогатого скота, чумы свиней, ложного бешенства и дру­гих заболеваний;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-для уничтожения растений: возбудители ржавчины хлебных злаков, фитофтороза картофеля, позднего увядания ку­курузы;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фитотоксиканты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гербициды и другие химические веще­ства.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/>
          <p:nvPr/>
        </p:nvSpPr>
        <p:spPr>
          <a:xfrm>
            <a:off x="0" y="0"/>
            <a:ext cx="9144000" cy="5139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Зажигательное оружие, его поражающие факторы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 зажигательным оружием понимают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зажигательные веще­ства и средства их боевого применения. Оно предназначено для поражения личного состава, уничтожения и повреждения воору­жения, техники, сооружений и других объектов. К зажигательным веществам относятся зажигательные составы на основе нефтепро­дуктов, металлизированные зажигательные смеси, зажигательные смеси и термитные составы, обычный (белый) и пластифициро­ванный фосфор, щелочные металлы, а также самовоспламеняю­щаяся на воздухе смесь на основе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триэтиленалюминия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/>
          <p:nvPr/>
        </p:nvSpPr>
        <p:spPr>
          <a:xfrm>
            <a:off x="214282" y="0"/>
            <a:ext cx="8929718" cy="7725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Для снаряжения зажигательных боеприпасов применяются следующие зажигательные составы.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Напалмы — вязкие и жидкие смеси, приготовленные на основе нефтепродуктов. При их горении температура достигает 1200 °С.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Пирогели</a:t>
            </a:r>
            <a:r>
              <a:rPr lang="ru-RU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металлизированные смеси нефтепродуктов с до­бавлением порошкообразного или в виде стружек магния и дру­гих веществ. Температура горения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пирогелей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достигает 1600 °С. </a:t>
            </a: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Термит и термитные составы</a:t>
            </a:r>
            <a:r>
              <a:rPr lang="ru-RU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порошкообразная смесь окиси железа и алюминия, спрессованная в брикеты. Иногда к этой сме­си добавляют другие вещества. Температура горения термита до­стигает 3000 °С. Горящая термитная смесь способна прожигать листы стали.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Белый фосфор</a:t>
            </a:r>
            <a:r>
              <a:rPr lang="ru-RU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воскообразное ядовитое вещество, которое на воздухе самопроизвольно воспламеняется и горит, достигая тем­пературы 1200 °С.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сплав магния, алюминия и других элементов. Он воспламеняется при температуре 600 °С и горит ослепительно бе­лым и голубым пламенем, достигая температуры 2800 °С.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/>
          <p:nvPr/>
        </p:nvSpPr>
        <p:spPr>
          <a:xfrm>
            <a:off x="0" y="0"/>
            <a:ext cx="9144000" cy="8094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Защита </a:t>
            </a:r>
            <a:r>
              <a:rPr lang="ru-RU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 оружия массового поражения (ОМП) </a:t>
            </a: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осуществляет­ся в целях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максимального ослабления поражения подразделений ядерным, химическим и биологическим оружием противника, со­хранения боеспособности личного состава, успешного выполне­ния поставленных </a:t>
            </a:r>
            <a:r>
              <a:rPr lang="ru-RU" sz="2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 задач и включает</a:t>
            </a:r>
            <a:r>
              <a:rPr lang="ru-RU" sz="24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-фортификационное обо­рудование занимаемого района (позиции);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-использование защитных и маскирующих свойств местности и военной техники;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-предупреждение личного состава установленными сигналами о непосредственной угрозе и начале применения противником ОМП, а также оповещение о радиоактивном, химическом и био­логическом заражении;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-проведение противоэпидемических, са­нитарно-гигиенических и специальных профилактических меди­цинских мероприятий;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-обеспечение безопасности и защиты личного состава при действиях в зонах заражения, районах разрушений, пожаров и затоплений; ликвидацию последствий приме­нения противником ОМП.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/>
          <p:nvPr/>
        </p:nvSpPr>
        <p:spPr>
          <a:xfrm>
            <a:off x="0" y="0"/>
            <a:ext cx="9144000" cy="8094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Защита от ядерного оружия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Защита личного состава от нейтронных боеприпасов обеспе­чивается использованием защитных свойств боевой техники и фортификационных сооружений.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                                     Защита от химического оружия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защиты от нервно-паралитических ОВ используются средства индивидуальной защиты (противогазы, общевойсковые за­щитные комплекты), боевая техника и убежища с фильтровентиляционными установками. Обнаружение этих ОВ осуществляется войсковым прибором химической разведки (ВПХР) с индикатор­ной трубкой, маркированной одним красным кольцом и точкой.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за­щиты от иприта используются противогазы, общевойсковые за­щитные комплекты, боевая техника и убежища с фильтровентиляционными установками.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защиты от фосгена используются противогазы.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Надежной защитой органов дыхания от аэрозоли BZ служит противогаз.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0"/>
          <p:cNvSpPr/>
          <p:nvPr/>
        </p:nvSpPr>
        <p:spPr>
          <a:xfrm>
            <a:off x="0" y="0"/>
            <a:ext cx="9144000" cy="8094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Защита от биологического оружия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Непосредственная защита личного состава в период биологи­ческого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нападения противника обеспечивается использованием средств индивидуальной и коллективной зашиты, а также приме­нением средств экстренной профилактики, имеющихся в инди­видуальных аптечках.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Защита от зажигательного оружия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Наиболее надежная защита личного состава от зажигательного оружия достигается при применении фортификационных соору­жений. Для повышения их устойчивости от возгорания открытые элементы деревянных конструкций засыпаются землей, обмазы­ваются огнезащитными обмазками, а в одеждах крутостей окопов и траншей создаются противопожарные разрывы.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кратковременной защиты от зажигательного оружия лич­ный состав может использовать средства индивидуальной защи­ты, а также шинели, бушлаты, куртки, плащ-палатки.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/>
          <p:nvPr/>
        </p:nvSpPr>
        <p:spPr>
          <a:xfrm>
            <a:off x="0" y="0"/>
            <a:ext cx="9144000" cy="7417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Ядерное оружие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Ядерное оружие - оружие массового поражения взрывного действия, основанное на использовании внутриядерной энергии.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 оружие включает различные ядерные боеприпасы (боевые части ракет и торпед, авиационные и глубинные бомбы, артиллерийские снаряды и мины, снаряженные ядерными зарядными устройствами), средства управления ими и доставки их к цели (носители). </a:t>
            </a:r>
            <a:r>
              <a:rPr lang="ru-RU" sz="2800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дерные взрывы разделяют на воздушные, высотные, наземные (надводные) и подземные (подводные).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Поражающими факторами ядерного взрыва являются ударная волна, световое излучение, проникающая радиация, электромагнитный импульс и радиоактивное заражение местности.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/>
          <p:nvPr/>
        </p:nvSpPr>
        <p:spPr>
          <a:xfrm>
            <a:off x="0" y="0"/>
            <a:ext cx="9144000" cy="6832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Химическое оружие</a:t>
            </a: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Химическим оружием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называют боевые средства, поражающее действие которых основано на токсических свойствах отравляющих веществ (ОВ), переведенных в боевое состояние.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ОВ 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химические соединения, обладающие определенными физико-химическими и токсическими свойствами, обеспечивающими при боевом применении поражение личного состава, заражения воздуха, вооружения, военной техники, защитной одежды и местности. ОВ составляют основу химического оружия. В боевом состоянии ОВ, проникая через органы дыхания (ингаляционное воздействие), через незащищенные участки тела (кожно-резорбтивное воздействие) и пищеварительный тракт вызывают поражение организма.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/>
          <p:nvPr/>
        </p:nvSpPr>
        <p:spPr>
          <a:xfrm>
            <a:off x="0" y="0"/>
            <a:ext cx="9144000" cy="984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Биологическое оружие</a:t>
            </a: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Биологическое оружие (БО) 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это специальные боеприпасы и боевые приборы со средствами доставки, снаряженные  биологическими средствами. Предназначено для массового поражения живой силы противника, сельскохозяйственных животных, посевов сельскохозяйственных культур, а также порчи некоторых видов военных материалов и снаряжения.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Поражающее действие БО основано в первую очередь на использовании болезнетворных свойств патогенных микробов и токсичных продуктов их жизнедеятельности.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Структурно БО включает: биологическую рецептуру или биологическое средство, техническое средство применения и средство его доставки. </a:t>
            </a: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endParaRPr sz="1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/>
          <p:nvPr/>
        </p:nvSpPr>
        <p:spPr>
          <a:xfrm>
            <a:off x="0" y="0"/>
            <a:ext cx="9144000" cy="769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lang="ru-RU" sz="2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Поражающими факторами ядерного взрыва являются:</a:t>
            </a: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-ударная волна, световое излучение, проникающая радиация, электромаг­нитный импульс и радиоактивное заражение местности.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Ядерное оружие включает: ядерные боеприпасы (боевые части ракет и торпед, авиационные и глубинные бомбы, артиллерий­ские снаряды и мины, снаряженные ядерными устройствами), средства управления или доставки их к цели.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мощности ядерные боеприпасы подразделяются на пять групп: сверхмалые (до 1 тыс. т), малые (1 — 10 тыс. т), средние (10—100 тыс. т), крупные (100 тыс. т — 1 млн т) и сверхкрупные (свыше 1 млн т).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Ядерные заряды могут быть атомными и термоядерными. Разновидностью термоядерных зарядов являются нейтронные заряды.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/>
          <p:nvPr/>
        </p:nvSpPr>
        <p:spPr>
          <a:xfrm>
            <a:off x="0" y="0"/>
            <a:ext cx="9144000" cy="643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</a:t>
            </a: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Общие сведения о ХО, его поражающие факторы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i="1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Химическое оружие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один из видов оружия массового пора­жения, поражающее действие которого основано на использова­нии боевых токсичных химичес-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ких веществ. К боевым токсич­ным химическим веществам относятся отравляющие вещества и токсины, оказывающие поражающее действие на организм чело­века и животных.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Отравляющие вещества (ОВ)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это высокотоксичные (ядови­тые) соединения, предназначенные для нанесения массовых по­ражений живой силе при боевом применении.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Различают следующие боевые состояния отравляющих ве­ществ: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-парообразное, когда ОВ находится в атмосфере в виде пара или газа;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-аэрозольное, когда жидкие или твердые ОВ взвешены в возду­хе в виде частиц различного размера.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/>
          <p:nvPr/>
        </p:nvSpPr>
        <p:spPr>
          <a:xfrm>
            <a:off x="0" y="0"/>
            <a:ext cx="9144000" cy="7540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Отравляющие вещества нервно-паралитического действия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Зарин (GB), зоман (GD) и ви-экс (VX)</a:t>
            </a: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являются основными отравляющими веществами нервно-паралитического действия. Они представляют собой бесцветные или слегка желтоватые жид­кости, которые практически не имеют запаха, обладают высокой токсичностью. Зимой они не замерзают.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Отравляющие вещества общеядовитого действия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отравляющим веществам общеядовитого действия относятся </a:t>
            </a: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синильная кислота</a:t>
            </a: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(бесцветная жидкость с запахом горького мин­даля) и</a:t>
            </a: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хлорциан</a:t>
            </a: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(бесцветная жидкость с резким неприятным ).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Отравляющие вещества кожно-нарывного действия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</a:t>
            </a: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отравляющим веществам кожно-нарывного действия относятся: </a:t>
            </a: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иприт, люизит, азотистые иприты.</a:t>
            </a: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Иприт представляет собой слегка желтую или темно-бурую жидкость с запахом чеснок; или горчицы и используется для заражения местности. Он легко впитывается в ткани, кожу, дерево и краску, обладает большой стойкостью. Основное боевое состояние иприта капельно-жидкое или аэрозольное.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/>
          <p:nvPr/>
        </p:nvSpPr>
        <p:spPr>
          <a:xfrm>
            <a:off x="0" y="-357214"/>
            <a:ext cx="9144000" cy="7478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Отравляющие вещества удушающего действия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отравляющим веществам удушающего действия относятся </a:t>
            </a: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фосген и дифосген.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Фосген при обычных условиях — бесцветный газ, тяжелее воздуха в 3,5 раза, с характерным запахом прелого сена или гниющих фруктов.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Психотропные вещества (инкапаситанты)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Инкапаситанты</a:t>
            </a: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это токсичные вещества и яды, способные вызывать у здоровых людей психические аномалии или физиче­скую неспособность к выполнению стоящих перед ними задач. К этой группе психотропных веществ относится би-зед (BZ) — бе­лое кристаллическое вещество без запаха, нерастворимое в воде. Основное боевое состояние — аэрозоль.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Раздражающие вещества (ирританты)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раздражающим веществам относятся химические соедине­ния, в незначительных концентрациях вызывающие кратковре­менную потерю личным составом боеспособности вследствие раздражения слизистых оболочек глаз, верхних дыхательных пу­тей и иногда кожных покровов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</a:t>
            </a:r>
            <a:r>
              <a:rPr lang="ru-RU" sz="2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Бинарные системы химического оружия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Бинарные химические боеприпасы и боевые приборы являют­ся разновидностью химического оружия. Термин «бинарный» означает «состоящий из двух частей». В данном случае имеется в виду состоящее из двух компонентов («прекурсоров») снаряжение химических боеприпасов.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</a:t>
            </a:r>
            <a:r>
              <a:rPr lang="ru-RU" sz="2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Токсины   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Токсинами называют химические вещества белковой природы растительного, животного, микробного или иного происхожде­ния, обладающие высокой токсичностью и способные при их применении оказывать поражающее действие на организм чело­века и животных.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1209</Words>
  <Application>Microsoft Office PowerPoint</Application>
  <PresentationFormat>Экран (4:3)</PresentationFormat>
  <Paragraphs>96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№2. РХБ защита</dc:title>
  <dc:creator>1</dc:creator>
  <cp:lastModifiedBy>1</cp:lastModifiedBy>
  <cp:revision>3</cp:revision>
  <dcterms:modified xsi:type="dcterms:W3CDTF">2024-12-08T14:39:03Z</dcterms:modified>
</cp:coreProperties>
</file>